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3"/>
  </p:notesMasterIdLst>
  <p:sldIdLst>
    <p:sldId id="256" r:id="rId2"/>
    <p:sldId id="276" r:id="rId3"/>
    <p:sldId id="258" r:id="rId4"/>
    <p:sldId id="262" r:id="rId5"/>
    <p:sldId id="411" r:id="rId6"/>
    <p:sldId id="413" r:id="rId7"/>
    <p:sldId id="278" r:id="rId8"/>
    <p:sldId id="279" r:id="rId9"/>
    <p:sldId id="280" r:id="rId10"/>
    <p:sldId id="414" r:id="rId11"/>
    <p:sldId id="415" r:id="rId12"/>
    <p:sldId id="416" r:id="rId13"/>
    <p:sldId id="286" r:id="rId14"/>
    <p:sldId id="287" r:id="rId15"/>
    <p:sldId id="289" r:id="rId16"/>
    <p:sldId id="290" r:id="rId17"/>
    <p:sldId id="288" r:id="rId18"/>
    <p:sldId id="283" r:id="rId19"/>
    <p:sldId id="284" r:id="rId20"/>
    <p:sldId id="285" r:id="rId21"/>
    <p:sldId id="275" r:id="rId22"/>
  </p:sldIdLst>
  <p:sldSz cx="12192000" cy="6858000"/>
  <p:notesSz cx="6858000" cy="9144000"/>
  <p:embeddedFontLst>
    <p:embeddedFont>
      <p:font typeface="여기어때 잘난체" panose="020B0600000101010101" pitchFamily="50" charset="-127"/>
      <p:bold r:id="rId24"/>
    </p:embeddedFont>
    <p:embeddedFont>
      <p:font typeface="맑은 고딕" panose="020B0503020000020004" pitchFamily="50" charset="-127"/>
      <p:regular r:id="rId25"/>
      <p:bold r:id="rId26"/>
    </p:embeddedFont>
    <p:embeddedFont>
      <p:font typeface="KoPubWorld돋움체 Light" panose="020B0600000101010101" charset="-127"/>
      <p:regular r:id="rId27"/>
    </p:embeddedFont>
    <p:embeddedFont>
      <p:font typeface="함초롬바탕" panose="02030604000101010101" pitchFamily="18" charset="-127"/>
      <p:regular r:id="rId28"/>
      <p:bold r:id="rId29"/>
    </p:embeddedFont>
    <p:embeddedFont>
      <p:font typeface="KoPubWorld돋움체 Bold" panose="020B0600000101010101" charset="-127"/>
      <p:bold r:id="rId3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453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777" userDrawn="1">
          <p15:clr>
            <a:srgbClr val="A4A3A4"/>
          </p15:clr>
        </p15:guide>
        <p15:guide id="4" orient="horz" pos="3861" userDrawn="1">
          <p15:clr>
            <a:srgbClr val="A4A3A4"/>
          </p15:clr>
        </p15:guide>
        <p15:guide id="5" pos="461" userDrawn="1">
          <p15:clr>
            <a:srgbClr val="A4A3A4"/>
          </p15:clr>
        </p15:guide>
        <p15:guide id="6" pos="7242" userDrawn="1">
          <p15:clr>
            <a:srgbClr val="A4A3A4"/>
          </p15:clr>
        </p15:guide>
        <p15:guide id="7" orient="horz" pos="143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DC3E6"/>
    <a:srgbClr val="C61A41"/>
    <a:srgbClr val="002060"/>
    <a:srgbClr val="2F5597"/>
    <a:srgbClr val="F7787C"/>
    <a:srgbClr val="C36201"/>
    <a:srgbClr val="CF9C51"/>
    <a:srgbClr val="727272"/>
    <a:srgbClr val="E6E6E6"/>
    <a:srgbClr val="FFD9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115" autoAdjust="0"/>
    <p:restoredTop sz="78255" autoAdjust="0"/>
  </p:normalViewPr>
  <p:slideViewPr>
    <p:cSldViewPr snapToGrid="0" showGuides="1">
      <p:cViewPr varScale="1">
        <p:scale>
          <a:sx n="78" d="100"/>
          <a:sy n="78" d="100"/>
        </p:scale>
        <p:origin x="643" y="72"/>
      </p:cViewPr>
      <p:guideLst>
        <p:guide orient="horz" pos="3453"/>
        <p:guide pos="3840"/>
        <p:guide orient="horz" pos="777"/>
        <p:guide orient="horz" pos="3861"/>
        <p:guide pos="461"/>
        <p:guide pos="7242"/>
        <p:guide orient="horz" pos="143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B199FE-09C4-496A-AD86-0F4F85C89CB4}" type="datetimeFigureOut">
              <a:rPr lang="ko-KR" altLang="en-US" smtClean="0"/>
              <a:t>2020-12-15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FBA717-20A3-4286-B8B5-118C23A68A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16825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FBA717-20A3-4286-B8B5-118C23A68A88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34763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+mj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FBA717-20A3-4286-B8B5-118C23A68A88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23603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+mj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FBA717-20A3-4286-B8B5-118C23A68A88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58872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+mj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FBA717-20A3-4286-B8B5-118C23A68A88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8578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FBA717-20A3-4286-B8B5-118C23A68A88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10069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노트 개체 틀 1">
            <a:extLst>
              <a:ext uri="{FF2B5EF4-FFF2-40B4-BE49-F238E27FC236}">
                <a16:creationId xmlns:a16="http://schemas.microsoft.com/office/drawing/2014/main" xmlns="" id="{BA8CABF2-B160-4963-881F-3DC7520964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344236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노트 개체 틀 1">
            <a:extLst>
              <a:ext uri="{FF2B5EF4-FFF2-40B4-BE49-F238E27FC236}">
                <a16:creationId xmlns:a16="http://schemas.microsoft.com/office/drawing/2014/main" xmlns="" id="{BA8CABF2-B160-4963-881F-3DC7520964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871442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FBA717-20A3-4286-B8B5-118C23A68A88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27916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FBA717-20A3-4286-B8B5-118C23A68A88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77885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+mj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FBA717-20A3-4286-B8B5-118C23A68A88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76517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+mj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FBA717-20A3-4286-B8B5-118C23A68A88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80796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FBA717-20A3-4286-B8B5-118C23A68A88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937469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>
              <a:latin typeface="+mj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FBA717-20A3-4286-B8B5-118C23A68A88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146120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FBA717-20A3-4286-B8B5-118C23A68A88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61816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+mj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FBA717-20A3-4286-B8B5-118C23A68A88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94549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FBA717-20A3-4286-B8B5-118C23A68A88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12592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FBA717-20A3-4286-B8B5-118C23A68A88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50201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FBA717-20A3-4286-B8B5-118C23A68A88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76727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+mj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FBA717-20A3-4286-B8B5-118C23A68A88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44552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+mj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FBA717-20A3-4286-B8B5-118C23A68A88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27825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+mj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FBA717-20A3-4286-B8B5-118C23A68A88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70498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153E4-FF9B-4521-9604-61C2DB98D789}" type="datetimeFigureOut">
              <a:rPr lang="ko-KR" altLang="en-US" smtClean="0"/>
              <a:t>2020-12-15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3E307-7C41-418E-B9D5-FF3DB5727C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9705287"/>
      </p:ext>
    </p:extLst>
  </p:cSld>
  <p:clrMapOvr>
    <a:masterClrMapping/>
  </p:clrMapOvr>
  <p:transition spd="med"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153E4-FF9B-4521-9604-61C2DB98D789}" type="datetimeFigureOut">
              <a:rPr lang="ko-KR" altLang="en-US" smtClean="0"/>
              <a:t>2020-12-15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3E307-7C41-418E-B9D5-FF3DB5727C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1046484"/>
      </p:ext>
    </p:extLst>
  </p:cSld>
  <p:clrMapOvr>
    <a:masterClrMapping/>
  </p:clrMapOvr>
  <p:transition spd="med"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153E4-FF9B-4521-9604-61C2DB98D789}" type="datetimeFigureOut">
              <a:rPr lang="ko-KR" altLang="en-US" smtClean="0"/>
              <a:t>2020-12-15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3E307-7C41-418E-B9D5-FF3DB5727C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5757247"/>
      </p:ext>
    </p:extLst>
  </p:cSld>
  <p:clrMapOvr>
    <a:masterClrMapping/>
  </p:clrMapOvr>
  <p:transition spd="med"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153E4-FF9B-4521-9604-61C2DB98D789}" type="datetimeFigureOut">
              <a:rPr lang="ko-KR" altLang="en-US" smtClean="0"/>
              <a:t>2020-12-15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3E307-7C41-418E-B9D5-FF3DB5727C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4411545"/>
      </p:ext>
    </p:extLst>
  </p:cSld>
  <p:clrMapOvr>
    <a:masterClrMapping/>
  </p:clrMapOvr>
  <p:transition spd="med"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153E4-FF9B-4521-9604-61C2DB98D789}" type="datetimeFigureOut">
              <a:rPr lang="ko-KR" altLang="en-US" smtClean="0"/>
              <a:t>2020-12-15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3E307-7C41-418E-B9D5-FF3DB5727C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7619858"/>
      </p:ext>
    </p:extLst>
  </p:cSld>
  <p:clrMapOvr>
    <a:masterClrMapping/>
  </p:clrMapOvr>
  <p:transition spd="med"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153E4-FF9B-4521-9604-61C2DB98D789}" type="datetimeFigureOut">
              <a:rPr lang="ko-KR" altLang="en-US" smtClean="0"/>
              <a:t>2020-12-15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3E307-7C41-418E-B9D5-FF3DB5727C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7763712"/>
      </p:ext>
    </p:extLst>
  </p:cSld>
  <p:clrMapOvr>
    <a:masterClrMapping/>
  </p:clrMapOvr>
  <p:transition spd="med"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153E4-FF9B-4521-9604-61C2DB98D789}" type="datetimeFigureOut">
              <a:rPr lang="ko-KR" altLang="en-US" smtClean="0"/>
              <a:t>2020-12-15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3E307-7C41-418E-B9D5-FF3DB5727C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5775651"/>
      </p:ext>
    </p:extLst>
  </p:cSld>
  <p:clrMapOvr>
    <a:masterClrMapping/>
  </p:clrMapOvr>
  <p:transition spd="med"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153E4-FF9B-4521-9604-61C2DB98D789}" type="datetimeFigureOut">
              <a:rPr lang="ko-KR" altLang="en-US" smtClean="0"/>
              <a:t>2020-12-15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3E307-7C41-418E-B9D5-FF3DB5727C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9514596"/>
      </p:ext>
    </p:extLst>
  </p:cSld>
  <p:clrMapOvr>
    <a:masterClrMapping/>
  </p:clrMapOvr>
  <p:transition spd="med"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153E4-FF9B-4521-9604-61C2DB98D789}" type="datetimeFigureOut">
              <a:rPr lang="ko-KR" altLang="en-US" smtClean="0"/>
              <a:t>2020-12-15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3E307-7C41-418E-B9D5-FF3DB5727C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9278255"/>
      </p:ext>
    </p:extLst>
  </p:cSld>
  <p:clrMapOvr>
    <a:masterClrMapping/>
  </p:clrMapOvr>
  <p:transition spd="med"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153E4-FF9B-4521-9604-61C2DB98D789}" type="datetimeFigureOut">
              <a:rPr lang="ko-KR" altLang="en-US" smtClean="0"/>
              <a:t>2020-12-15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3E307-7C41-418E-B9D5-FF3DB5727C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2801159"/>
      </p:ext>
    </p:extLst>
  </p:cSld>
  <p:clrMapOvr>
    <a:masterClrMapping/>
  </p:clrMapOvr>
  <p:transition spd="med"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153E4-FF9B-4521-9604-61C2DB98D789}" type="datetimeFigureOut">
              <a:rPr lang="ko-KR" altLang="en-US" smtClean="0"/>
              <a:t>2020-12-15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3E307-7C41-418E-B9D5-FF3DB5727C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6392008"/>
      </p:ext>
    </p:extLst>
  </p:cSld>
  <p:clrMapOvr>
    <a:masterClrMapping/>
  </p:clrMapOvr>
  <p:transition spd="med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2153E4-FF9B-4521-9604-61C2DB98D789}" type="datetimeFigureOut">
              <a:rPr lang="ko-KR" altLang="en-US" smtClean="0"/>
              <a:t>2020-12-15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E3E307-7C41-418E-B9D5-FF3DB5727C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7432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med">
    <p:wipe dir="r"/>
  </p:transition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gif"/><Relationship Id="rId3" Type="http://schemas.openxmlformats.org/officeDocument/2006/relationships/image" Target="../media/image1.jp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jpe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5.png"/><Relationship Id="rId5" Type="http://schemas.openxmlformats.org/officeDocument/2006/relationships/image" Target="../media/image1.jpg"/><Relationship Id="rId4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e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906" b="63581"/>
          <a:stretch/>
        </p:blipFill>
        <p:spPr>
          <a:xfrm>
            <a:off x="9921178" y="142875"/>
            <a:ext cx="2166047" cy="66675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874" b="62540"/>
          <a:stretch/>
        </p:blipFill>
        <p:spPr>
          <a:xfrm>
            <a:off x="127000" y="6350"/>
            <a:ext cx="2309949" cy="6737350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61911" y="61911"/>
            <a:ext cx="12068177" cy="6734177"/>
          </a:xfrm>
          <a:prstGeom prst="rect">
            <a:avLst/>
          </a:prstGeom>
          <a:noFill/>
          <a:ln w="127000">
            <a:solidFill>
              <a:srgbClr val="C61A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연결선 12"/>
          <p:cNvCxnSpPr/>
          <p:nvPr/>
        </p:nvCxnSpPr>
        <p:spPr>
          <a:xfrm>
            <a:off x="4171950" y="4599813"/>
            <a:ext cx="3848100" cy="0"/>
          </a:xfrm>
          <a:prstGeom prst="line">
            <a:avLst/>
          </a:prstGeom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3095625" y="5870698"/>
            <a:ext cx="60007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6D6E7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2020 Database</a:t>
            </a:r>
            <a:r>
              <a:rPr lang="ko-KR" altLang="en-US" sz="1400" dirty="0">
                <a:solidFill>
                  <a:srgbClr val="6D6E7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lang="en-US" altLang="ko-KR" sz="1400" dirty="0">
                <a:solidFill>
                  <a:srgbClr val="6D6E7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System</a:t>
            </a:r>
          </a:p>
          <a:p>
            <a:pPr algn="ctr"/>
            <a:r>
              <a:rPr lang="en-US" altLang="ko-KR" sz="1400" dirty="0">
                <a:solidFill>
                  <a:srgbClr val="6D6E7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Professor.</a:t>
            </a:r>
            <a:r>
              <a:rPr lang="ko-KR" altLang="en-US" sz="1400" dirty="0">
                <a:solidFill>
                  <a:srgbClr val="6D6E7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lang="en-US" altLang="ko-KR" sz="1400" dirty="0">
                <a:solidFill>
                  <a:srgbClr val="6D6E7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Aziz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837621" y="1250082"/>
            <a:ext cx="8516754" cy="1785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5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Korean</a:t>
            </a:r>
            <a:r>
              <a:rPr lang="ko-KR" altLang="en-US" sz="55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r>
              <a:rPr lang="en-US" altLang="ko-KR" sz="55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Sign</a:t>
            </a:r>
            <a:r>
              <a:rPr lang="ko-KR" altLang="en-US" sz="55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r>
              <a:rPr lang="en-US" altLang="ko-KR" sz="55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Language</a:t>
            </a:r>
          </a:p>
          <a:p>
            <a:pPr algn="ctr"/>
            <a:r>
              <a:rPr lang="en-US" altLang="ko-KR" sz="55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Learning Site</a:t>
            </a:r>
            <a:endParaRPr lang="ko-KR" altLang="en-US" sz="55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511398" y="3494334"/>
            <a:ext cx="31692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rgbClr val="C61A4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Team. </a:t>
            </a:r>
            <a:r>
              <a:rPr lang="ko-KR" altLang="en-US" sz="3600" dirty="0" err="1">
                <a:solidFill>
                  <a:srgbClr val="C61A4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아지들</a:t>
            </a:r>
            <a:endParaRPr lang="ko-KR" altLang="en-US" sz="3600" dirty="0">
              <a:solidFill>
                <a:srgbClr val="C61A4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55732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그림 4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906" b="63581"/>
          <a:stretch/>
        </p:blipFill>
        <p:spPr>
          <a:xfrm rot="16200000">
            <a:off x="8301128" y="-778118"/>
            <a:ext cx="866334" cy="266674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61911" y="61911"/>
            <a:ext cx="12068177" cy="6734177"/>
          </a:xfrm>
          <a:prstGeom prst="rect">
            <a:avLst/>
          </a:prstGeom>
          <a:noFill/>
          <a:ln w="127000">
            <a:solidFill>
              <a:srgbClr val="C61A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xmlns="" id="{24E5B415-4D60-4885-8E3B-5D3CF9E29728}"/>
              </a:ext>
            </a:extLst>
          </p:cNvPr>
          <p:cNvGrpSpPr/>
          <p:nvPr/>
        </p:nvGrpSpPr>
        <p:grpSpPr>
          <a:xfrm>
            <a:off x="547546" y="469479"/>
            <a:ext cx="3743012" cy="591050"/>
            <a:chOff x="547546" y="469479"/>
            <a:chExt cx="3743012" cy="591050"/>
          </a:xfrm>
        </p:grpSpPr>
        <p:sp>
          <p:nvSpPr>
            <p:cNvPr id="52" name="TextBox 51"/>
            <p:cNvSpPr txBox="1"/>
            <p:nvPr/>
          </p:nvSpPr>
          <p:spPr>
            <a:xfrm>
              <a:off x="1256771" y="537309"/>
              <a:ext cx="3033787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2800" dirty="0">
                  <a:solidFill>
                    <a:schemeClr val="bg1">
                      <a:lumMod val="50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</a:rPr>
                <a:t>Database</a:t>
              </a:r>
            </a:p>
          </p:txBody>
        </p:sp>
        <p:sp>
          <p:nvSpPr>
            <p:cNvPr id="67" name="타원 66">
              <a:extLst>
                <a:ext uri="{FF2B5EF4-FFF2-40B4-BE49-F238E27FC236}">
                  <a16:creationId xmlns:a16="http://schemas.microsoft.com/office/drawing/2014/main" xmlns="" id="{9B2C5CA8-F370-4220-AEF2-99D31B573AC5}"/>
                </a:ext>
              </a:extLst>
            </p:cNvPr>
            <p:cNvSpPr/>
            <p:nvPr/>
          </p:nvSpPr>
          <p:spPr>
            <a:xfrm>
              <a:off x="547546" y="469479"/>
              <a:ext cx="561975" cy="561975"/>
            </a:xfrm>
            <a:prstGeom prst="ellipse">
              <a:avLst/>
            </a:prstGeom>
            <a:solidFill>
              <a:srgbClr val="C36201"/>
            </a:solidFill>
            <a:ln>
              <a:noFill/>
            </a:ln>
            <a:effectLst>
              <a:outerShdw blurRad="254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xmlns="" id="{19E498FC-BA00-44F9-B8B6-A4120E2CDD7D}"/>
                </a:ext>
              </a:extLst>
            </p:cNvPr>
            <p:cNvSpPr txBox="1"/>
            <p:nvPr/>
          </p:nvSpPr>
          <p:spPr>
            <a:xfrm>
              <a:off x="575123" y="581150"/>
              <a:ext cx="535848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</a:rPr>
                <a:t>05</a:t>
              </a:r>
              <a:endParaRPr lang="ko-KR" altLang="en-US" sz="20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</a:endParaRPr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F8269DC9-71CA-48BE-97C7-2D044F25E5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4753" y="2858736"/>
            <a:ext cx="2990806" cy="3058582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xmlns="" id="{EB19D736-7372-4040-A944-BC5B68E50390}"/>
              </a:ext>
            </a:extLst>
          </p:cNvPr>
          <p:cNvGrpSpPr/>
          <p:nvPr/>
        </p:nvGrpSpPr>
        <p:grpSpPr>
          <a:xfrm>
            <a:off x="547545" y="3789121"/>
            <a:ext cx="7549657" cy="813957"/>
            <a:chOff x="547546" y="3327463"/>
            <a:chExt cx="7549657" cy="81395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xmlns="" id="{95284832-30D8-4993-ABD7-93AD149655EA}"/>
                </a:ext>
              </a:extLst>
            </p:cNvPr>
            <p:cNvSpPr txBox="1"/>
            <p:nvPr/>
          </p:nvSpPr>
          <p:spPr>
            <a:xfrm>
              <a:off x="873303" y="3683474"/>
              <a:ext cx="6686311" cy="45794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indent="0" algn="just" fontAlgn="base" latinLnBrk="1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kern="0" dirty="0">
                  <a:solidFill>
                    <a:srgbClr val="000000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Search</a:t>
              </a:r>
              <a:r>
                <a:rPr lang="ko-KR" altLang="en-US" kern="0" dirty="0">
                  <a:solidFill>
                    <a:srgbClr val="000000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 </a:t>
              </a:r>
              <a:r>
                <a:rPr lang="en-US" altLang="ko-KR" kern="0" dirty="0">
                  <a:solidFill>
                    <a:srgbClr val="000000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(</a:t>
              </a:r>
              <a:r>
                <a:rPr lang="en-US" altLang="ko-KR" kern="0" dirty="0" err="1">
                  <a:solidFill>
                    <a:srgbClr val="000000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user_id</a:t>
              </a:r>
              <a:r>
                <a:rPr lang="en-US" altLang="ko-KR" kern="0" dirty="0">
                  <a:solidFill>
                    <a:srgbClr val="000000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, </a:t>
              </a:r>
              <a:r>
                <a:rPr lang="en-US" altLang="ko-KR" kern="0" dirty="0" err="1">
                  <a:solidFill>
                    <a:srgbClr val="000000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user_id</a:t>
              </a:r>
              <a:r>
                <a:rPr lang="en-US" altLang="ko-KR" kern="0" dirty="0">
                  <a:solidFill>
                    <a:srgbClr val="000000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, </a:t>
              </a:r>
              <a:r>
                <a:rPr lang="en-US" altLang="ko-KR" kern="0" dirty="0" err="1">
                  <a:solidFill>
                    <a:srgbClr val="000000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category_id</a:t>
              </a:r>
              <a:r>
                <a:rPr lang="en-US" altLang="ko-KR" kern="0" dirty="0">
                  <a:solidFill>
                    <a:srgbClr val="000000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)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xmlns="" id="{A934E9E4-3672-48BB-A7C0-B0AF9CBE02DC}"/>
                </a:ext>
              </a:extLst>
            </p:cNvPr>
            <p:cNvSpPr txBox="1"/>
            <p:nvPr/>
          </p:nvSpPr>
          <p:spPr>
            <a:xfrm>
              <a:off x="547546" y="3327463"/>
              <a:ext cx="7549657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u"/>
              </a:pPr>
              <a:r>
                <a:rPr lang="en-US" altLang="ko-KR" sz="1800" b="1" i="0" u="none" strike="noStrike" baseline="0" dirty="0">
                  <a:solidFill>
                    <a:schemeClr val="accent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Step 6 </a:t>
              </a:r>
              <a:r>
                <a:rPr lang="en-US" altLang="ko-KR" sz="1800" b="1" i="0" u="none" strike="noStrike" baseline="0" dirty="0"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: Ternary or higher relationship types</a:t>
              </a:r>
              <a:endPara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xmlns="" id="{9A777CF9-CB81-4313-AAB5-F0751950EB4C}"/>
              </a:ext>
            </a:extLst>
          </p:cNvPr>
          <p:cNvGrpSpPr/>
          <p:nvPr/>
        </p:nvGrpSpPr>
        <p:grpSpPr>
          <a:xfrm>
            <a:off x="575122" y="1705905"/>
            <a:ext cx="8501145" cy="826889"/>
            <a:chOff x="575122" y="1332234"/>
            <a:chExt cx="8501145" cy="82688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xmlns="" id="{A8010697-63C5-4DAA-9F82-B24B6A26264F}"/>
                </a:ext>
              </a:extLst>
            </p:cNvPr>
            <p:cNvSpPr txBox="1"/>
            <p:nvPr/>
          </p:nvSpPr>
          <p:spPr>
            <a:xfrm>
              <a:off x="575122" y="1332234"/>
              <a:ext cx="7549657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u"/>
              </a:pPr>
              <a:r>
                <a:rPr lang="en-US" altLang="ko-KR" sz="1800" i="0" u="none" strike="noStrike" baseline="0" dirty="0">
                  <a:solidFill>
                    <a:schemeClr val="accent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Step 4 </a:t>
              </a:r>
              <a:r>
                <a:rPr lang="en-US" altLang="ko-KR" sz="1800" i="0" u="none" strike="noStrike" baseline="0" dirty="0"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: Regular binary 1:N relationship type</a:t>
              </a:r>
              <a:endPara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xmlns="" id="{D0BA2A7D-179A-4E7B-B66C-C0935BE83FB2}"/>
                </a:ext>
              </a:extLst>
            </p:cNvPr>
            <p:cNvSpPr txBox="1"/>
            <p:nvPr/>
          </p:nvSpPr>
          <p:spPr>
            <a:xfrm>
              <a:off x="873303" y="1688032"/>
              <a:ext cx="8202964" cy="47109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indent="0" algn="just" fontAlgn="base" latinLnBrk="1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800" kern="0" spc="0" dirty="0">
                  <a:effectLst/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language(</a:t>
              </a:r>
              <a:r>
                <a:rPr lang="en-US" altLang="ko-KR" sz="1800" u="sng" kern="0" spc="0" dirty="0" err="1">
                  <a:effectLst/>
                  <a:uFill>
                    <a:solidFill>
                      <a:srgbClr val="000000"/>
                    </a:solidFill>
                  </a:u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sl_id</a:t>
              </a:r>
              <a:r>
                <a:rPr lang="en-US" altLang="ko-KR" sz="1800" kern="0" spc="0" dirty="0">
                  <a:effectLst/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, </a:t>
              </a:r>
              <a:r>
                <a:rPr lang="en-US" altLang="ko-KR" sz="1800" kern="0" spc="0" dirty="0" err="1">
                  <a:effectLst/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sub_category</a:t>
              </a:r>
              <a:r>
                <a:rPr lang="en-US" altLang="ko-KR" sz="1800" kern="0" spc="0" dirty="0">
                  <a:effectLst/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, title, des, video, </a:t>
              </a:r>
              <a:r>
                <a:rPr lang="en-US" altLang="ko-KR" sz="1800" kern="0" spc="0" dirty="0" err="1">
                  <a:effectLst/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img</a:t>
              </a:r>
              <a:r>
                <a:rPr lang="en-US" altLang="ko-KR" sz="1800" kern="0" spc="0" dirty="0">
                  <a:effectLst/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, pos, category)</a:t>
              </a:r>
              <a:endParaRPr lang="en-US" altLang="ko-KR" sz="1800" kern="0" spc="0" dirty="0">
                <a:effectLst/>
                <a:latin typeface="함초롬바탕" panose="02030604000101010101" pitchFamily="18" charset="-127"/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xmlns="" id="{1E8945E1-3AA9-4A64-AED0-52C8D6DB3E80}"/>
              </a:ext>
            </a:extLst>
          </p:cNvPr>
          <p:cNvGrpSpPr/>
          <p:nvPr/>
        </p:nvGrpSpPr>
        <p:grpSpPr>
          <a:xfrm>
            <a:off x="587290" y="4857864"/>
            <a:ext cx="7743145" cy="747888"/>
            <a:chOff x="575122" y="4335310"/>
            <a:chExt cx="7743145" cy="747888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xmlns="" id="{ED41408C-91A4-419F-946C-9E3880B3E372}"/>
                </a:ext>
              </a:extLst>
            </p:cNvPr>
            <p:cNvSpPr txBox="1"/>
            <p:nvPr/>
          </p:nvSpPr>
          <p:spPr>
            <a:xfrm>
              <a:off x="575122" y="4335310"/>
              <a:ext cx="7549657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u"/>
              </a:pPr>
              <a:r>
                <a:rPr lang="en-US" altLang="ko-KR" sz="1800" b="1" i="0" u="none" strike="noStrike" baseline="0" dirty="0">
                  <a:solidFill>
                    <a:schemeClr val="accent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Step 7 </a:t>
              </a:r>
              <a:r>
                <a:rPr lang="en-US" altLang="ko-KR" sz="1800" b="1" i="0" u="none" strike="noStrike" baseline="0" dirty="0"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: Multi-valued Attribute</a:t>
              </a:r>
              <a:endPara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xmlns="" id="{BEA063C4-909A-40FA-AAEE-3882524805F7}"/>
                </a:ext>
              </a:extLst>
            </p:cNvPr>
            <p:cNvSpPr txBox="1"/>
            <p:nvPr/>
          </p:nvSpPr>
          <p:spPr>
            <a:xfrm>
              <a:off x="843047" y="4713866"/>
              <a:ext cx="7475220" cy="369332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r>
                <a:rPr lang="en-US" altLang="ko-KR" sz="1800" b="0" i="0" u="none" strike="noStrike" baseline="0" dirty="0"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There’s no m</a:t>
              </a:r>
              <a:r>
                <a:rPr lang="en-US" altLang="ko-KR" sz="1800" b="1" i="0" u="none" strike="noStrike" baseline="0" dirty="0"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ulti-valued Attribute</a:t>
              </a:r>
              <a:endPara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xmlns="" id="{B7007D8E-DB10-499C-B535-3A4D8C9A5264}"/>
              </a:ext>
            </a:extLst>
          </p:cNvPr>
          <p:cNvGrpSpPr/>
          <p:nvPr/>
        </p:nvGrpSpPr>
        <p:grpSpPr>
          <a:xfrm>
            <a:off x="547546" y="2726684"/>
            <a:ext cx="7756207" cy="801868"/>
            <a:chOff x="547546" y="2319616"/>
            <a:chExt cx="7756207" cy="80186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xmlns="" id="{03F4E131-9EF3-4A5D-B9D1-5D70C7E254BE}"/>
                </a:ext>
              </a:extLst>
            </p:cNvPr>
            <p:cNvSpPr txBox="1"/>
            <p:nvPr/>
          </p:nvSpPr>
          <p:spPr>
            <a:xfrm>
              <a:off x="547546" y="2319616"/>
              <a:ext cx="7549657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u"/>
              </a:pPr>
              <a:r>
                <a:rPr lang="en-US" altLang="ko-KR" sz="1800" b="1" i="0" u="none" strike="noStrike" baseline="0" dirty="0">
                  <a:solidFill>
                    <a:schemeClr val="accent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Step 5 </a:t>
              </a:r>
              <a:r>
                <a:rPr lang="en-US" altLang="ko-KR" sz="1800" b="1" i="0" u="none" strike="noStrike" baseline="0" dirty="0"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: Binary M:N relationship type </a:t>
              </a:r>
              <a:endPara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xmlns="" id="{D9AC8F60-B5A1-434A-BAB1-56CBFE888233}"/>
                </a:ext>
              </a:extLst>
            </p:cNvPr>
            <p:cNvSpPr txBox="1"/>
            <p:nvPr/>
          </p:nvSpPr>
          <p:spPr>
            <a:xfrm>
              <a:off x="828533" y="2752152"/>
              <a:ext cx="7475220" cy="369332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r>
                <a:rPr lang="en-US" altLang="ko-KR" sz="1800" b="0" i="0" u="none" strike="noStrike" baseline="0" dirty="0"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There’s no </a:t>
              </a:r>
              <a:r>
                <a:rPr lang="en-US" altLang="ko-KR" b="1" dirty="0"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b</a:t>
              </a:r>
              <a:r>
                <a:rPr lang="en-US" altLang="ko-KR" sz="1800" b="1" i="0" u="none" strike="noStrike" baseline="0" dirty="0"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inary M:N relationship type </a:t>
              </a:r>
              <a:endPara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41957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그림 4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906" b="63581"/>
          <a:stretch/>
        </p:blipFill>
        <p:spPr>
          <a:xfrm rot="16200000">
            <a:off x="8301128" y="-778118"/>
            <a:ext cx="866334" cy="266674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61911" y="61911"/>
            <a:ext cx="12068177" cy="6734177"/>
          </a:xfrm>
          <a:prstGeom prst="rect">
            <a:avLst/>
          </a:prstGeom>
          <a:noFill/>
          <a:ln w="127000">
            <a:solidFill>
              <a:srgbClr val="C61A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xmlns="" id="{24E5B415-4D60-4885-8E3B-5D3CF9E29728}"/>
              </a:ext>
            </a:extLst>
          </p:cNvPr>
          <p:cNvGrpSpPr/>
          <p:nvPr/>
        </p:nvGrpSpPr>
        <p:grpSpPr>
          <a:xfrm>
            <a:off x="547546" y="469479"/>
            <a:ext cx="3743012" cy="591050"/>
            <a:chOff x="547546" y="469479"/>
            <a:chExt cx="3743012" cy="591050"/>
          </a:xfrm>
        </p:grpSpPr>
        <p:sp>
          <p:nvSpPr>
            <p:cNvPr id="52" name="TextBox 51"/>
            <p:cNvSpPr txBox="1"/>
            <p:nvPr/>
          </p:nvSpPr>
          <p:spPr>
            <a:xfrm>
              <a:off x="1256771" y="537309"/>
              <a:ext cx="3033787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2800" dirty="0">
                  <a:solidFill>
                    <a:schemeClr val="bg1">
                      <a:lumMod val="50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</a:rPr>
                <a:t>Database</a:t>
              </a:r>
            </a:p>
          </p:txBody>
        </p:sp>
        <p:sp>
          <p:nvSpPr>
            <p:cNvPr id="67" name="타원 66">
              <a:extLst>
                <a:ext uri="{FF2B5EF4-FFF2-40B4-BE49-F238E27FC236}">
                  <a16:creationId xmlns:a16="http://schemas.microsoft.com/office/drawing/2014/main" xmlns="" id="{9B2C5CA8-F370-4220-AEF2-99D31B573AC5}"/>
                </a:ext>
              </a:extLst>
            </p:cNvPr>
            <p:cNvSpPr/>
            <p:nvPr/>
          </p:nvSpPr>
          <p:spPr>
            <a:xfrm>
              <a:off x="547546" y="469479"/>
              <a:ext cx="561975" cy="561975"/>
            </a:xfrm>
            <a:prstGeom prst="ellipse">
              <a:avLst/>
            </a:prstGeom>
            <a:solidFill>
              <a:srgbClr val="C36201"/>
            </a:solidFill>
            <a:ln>
              <a:noFill/>
            </a:ln>
            <a:effectLst>
              <a:outerShdw blurRad="254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xmlns="" id="{19E498FC-BA00-44F9-B8B6-A4120E2CDD7D}"/>
                </a:ext>
              </a:extLst>
            </p:cNvPr>
            <p:cNvSpPr txBox="1"/>
            <p:nvPr/>
          </p:nvSpPr>
          <p:spPr>
            <a:xfrm>
              <a:off x="575123" y="581150"/>
              <a:ext cx="535848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</a:rPr>
                <a:t>05</a:t>
              </a:r>
              <a:endParaRPr lang="ko-KR" altLang="en-US" sz="20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</a:endParaRP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496AD170-CB53-4B81-BEA9-9329CD8D26D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632" b="56842"/>
          <a:stretch/>
        </p:blipFill>
        <p:spPr>
          <a:xfrm>
            <a:off x="314183" y="1899708"/>
            <a:ext cx="6966727" cy="4758062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xmlns="" id="{2BBBC611-6A05-4EB9-8F39-7BE412ADB4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10096" y="2036868"/>
            <a:ext cx="2990806" cy="305858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E9E7454A-84AD-4B97-83C7-D78C97AF011A}"/>
              </a:ext>
            </a:extLst>
          </p:cNvPr>
          <p:cNvSpPr txBox="1"/>
          <p:nvPr/>
        </p:nvSpPr>
        <p:spPr>
          <a:xfrm>
            <a:off x="1109521" y="1031454"/>
            <a:ext cx="38811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ln>
                  <a:solidFill>
                    <a:srgbClr val="6D6E71"/>
                  </a:solidFill>
                </a:ln>
                <a:solidFill>
                  <a:schemeClr val="bg1"/>
                </a:solidFill>
                <a:effectLst>
                  <a:outerShdw dist="101600" dir="2700000" algn="tl" rotWithShape="0">
                    <a:srgbClr val="6D6E71"/>
                  </a:outerShdw>
                </a:effectLs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Mapping result</a:t>
            </a:r>
            <a:endParaRPr lang="ko-KR" altLang="en-US" sz="3600" dirty="0">
              <a:ln>
                <a:solidFill>
                  <a:srgbClr val="6D6E71"/>
                </a:solidFill>
              </a:ln>
              <a:solidFill>
                <a:schemeClr val="bg1"/>
              </a:solidFill>
              <a:effectLst>
                <a:outerShdw dist="101600" dir="2700000" algn="tl" rotWithShape="0">
                  <a:srgbClr val="6D6E71"/>
                </a:outerShdw>
              </a:effectLst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17962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그림 4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906" b="63581"/>
          <a:stretch/>
        </p:blipFill>
        <p:spPr>
          <a:xfrm rot="16200000">
            <a:off x="8301128" y="-778118"/>
            <a:ext cx="866334" cy="266674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61911" y="61911"/>
            <a:ext cx="12068177" cy="6734177"/>
          </a:xfrm>
          <a:prstGeom prst="rect">
            <a:avLst/>
          </a:prstGeom>
          <a:noFill/>
          <a:ln w="127000">
            <a:solidFill>
              <a:srgbClr val="C61A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xmlns="" id="{24E5B415-4D60-4885-8E3B-5D3CF9E29728}"/>
              </a:ext>
            </a:extLst>
          </p:cNvPr>
          <p:cNvGrpSpPr/>
          <p:nvPr/>
        </p:nvGrpSpPr>
        <p:grpSpPr>
          <a:xfrm>
            <a:off x="547546" y="469479"/>
            <a:ext cx="3743012" cy="591050"/>
            <a:chOff x="547546" y="469479"/>
            <a:chExt cx="3743012" cy="591050"/>
          </a:xfrm>
        </p:grpSpPr>
        <p:sp>
          <p:nvSpPr>
            <p:cNvPr id="52" name="TextBox 51"/>
            <p:cNvSpPr txBox="1"/>
            <p:nvPr/>
          </p:nvSpPr>
          <p:spPr>
            <a:xfrm>
              <a:off x="1256771" y="537309"/>
              <a:ext cx="3033787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2800" dirty="0">
                  <a:solidFill>
                    <a:schemeClr val="bg1">
                      <a:lumMod val="50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</a:rPr>
                <a:t>Tuning</a:t>
              </a:r>
            </a:p>
          </p:txBody>
        </p:sp>
        <p:sp>
          <p:nvSpPr>
            <p:cNvPr id="67" name="타원 66">
              <a:extLst>
                <a:ext uri="{FF2B5EF4-FFF2-40B4-BE49-F238E27FC236}">
                  <a16:creationId xmlns:a16="http://schemas.microsoft.com/office/drawing/2014/main" xmlns="" id="{9B2C5CA8-F370-4220-AEF2-99D31B573AC5}"/>
                </a:ext>
              </a:extLst>
            </p:cNvPr>
            <p:cNvSpPr/>
            <p:nvPr/>
          </p:nvSpPr>
          <p:spPr>
            <a:xfrm>
              <a:off x="547546" y="469479"/>
              <a:ext cx="561975" cy="561975"/>
            </a:xfrm>
            <a:prstGeom prst="ellipse">
              <a:avLst/>
            </a:prstGeom>
            <a:solidFill>
              <a:srgbClr val="9DC3E6"/>
            </a:solidFill>
            <a:ln>
              <a:noFill/>
            </a:ln>
            <a:effectLst>
              <a:outerShdw blurRad="254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xmlns="" id="{19E498FC-BA00-44F9-B8B6-A4120E2CDD7D}"/>
                </a:ext>
              </a:extLst>
            </p:cNvPr>
            <p:cNvSpPr txBox="1"/>
            <p:nvPr/>
          </p:nvSpPr>
          <p:spPr>
            <a:xfrm>
              <a:off x="575123" y="581150"/>
              <a:ext cx="535848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</a:rPr>
                <a:t>06</a:t>
              </a:r>
              <a:endParaRPr lang="ko-KR" altLang="en-US" sz="20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</a:endParaRP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96BF0F0B-A64C-4E2F-8212-C3FD7B6CB3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47658" y="1972625"/>
            <a:ext cx="2853691" cy="162782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13FADB47-647B-4A65-AD94-7A92D2DF0554}"/>
              </a:ext>
            </a:extLst>
          </p:cNvPr>
          <p:cNvSpPr txBox="1"/>
          <p:nvPr/>
        </p:nvSpPr>
        <p:spPr>
          <a:xfrm>
            <a:off x="1109521" y="1256602"/>
            <a:ext cx="41681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ln>
                  <a:solidFill>
                    <a:srgbClr val="6D6E71"/>
                  </a:solidFill>
                </a:ln>
                <a:solidFill>
                  <a:schemeClr val="bg1"/>
                </a:solidFill>
                <a:effectLst>
                  <a:outerShdw dist="101600" dir="2700000" algn="tl" rotWithShape="0">
                    <a:srgbClr val="6D6E71"/>
                  </a:outerShdw>
                </a:effectLs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1-Normalization</a:t>
            </a:r>
            <a:endParaRPr lang="ko-KR" altLang="en-US" sz="3600" dirty="0">
              <a:ln>
                <a:solidFill>
                  <a:srgbClr val="6D6E71"/>
                </a:solidFill>
              </a:ln>
              <a:solidFill>
                <a:schemeClr val="bg1"/>
              </a:solidFill>
              <a:effectLst>
                <a:outerShdw dist="101600" dir="2700000" algn="tl" rotWithShape="0">
                  <a:srgbClr val="6D6E71"/>
                </a:outerShdw>
              </a:effectLst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A6C6C41A-0980-4A84-86F7-5B6A1506FB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6771" y="2463372"/>
            <a:ext cx="3810000" cy="646331"/>
          </a:xfrm>
          <a:prstGeom prst="rect">
            <a:avLst/>
          </a:prstGeom>
        </p:spPr>
      </p:pic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xmlns="" id="{DDE56622-6A7C-4525-82EA-3122BE2D4939}"/>
              </a:ext>
            </a:extLst>
          </p:cNvPr>
          <p:cNvCxnSpPr/>
          <p:nvPr/>
        </p:nvCxnSpPr>
        <p:spPr>
          <a:xfrm>
            <a:off x="5520690" y="2786537"/>
            <a:ext cx="2194560" cy="0"/>
          </a:xfrm>
          <a:prstGeom prst="straightConnector1">
            <a:avLst/>
          </a:prstGeom>
          <a:ln w="57150">
            <a:solidFill>
              <a:srgbClr val="C61A4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62C2BBFA-1F2C-4C96-BA0F-7A6D2BE35675}"/>
              </a:ext>
            </a:extLst>
          </p:cNvPr>
          <p:cNvSpPr txBox="1"/>
          <p:nvPr/>
        </p:nvSpPr>
        <p:spPr>
          <a:xfrm>
            <a:off x="1064081" y="3525618"/>
            <a:ext cx="41953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ln>
                  <a:solidFill>
                    <a:srgbClr val="6D6E71"/>
                  </a:solidFill>
                </a:ln>
                <a:solidFill>
                  <a:schemeClr val="bg1"/>
                </a:solidFill>
                <a:effectLst>
                  <a:outerShdw dist="101600" dir="2700000" algn="tl" rotWithShape="0">
                    <a:srgbClr val="6D6E71"/>
                  </a:outerShdw>
                </a:effectLs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2-Normalization</a:t>
            </a:r>
            <a:endParaRPr lang="ko-KR" altLang="en-US" sz="3600" dirty="0">
              <a:ln>
                <a:solidFill>
                  <a:srgbClr val="6D6E71"/>
                </a:solidFill>
              </a:ln>
              <a:solidFill>
                <a:schemeClr val="bg1"/>
              </a:solidFill>
              <a:effectLst>
                <a:outerShdw dist="101600" dir="2700000" algn="tl" rotWithShape="0">
                  <a:srgbClr val="6D6E71"/>
                </a:outerShdw>
              </a:effectLst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xmlns="" id="{BEFEC528-0FB4-4EF1-80F8-2BAD1A87427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2834" t="43000" r="53843" b="34834"/>
          <a:stretch/>
        </p:blipFill>
        <p:spPr>
          <a:xfrm>
            <a:off x="1109521" y="4171949"/>
            <a:ext cx="2640533" cy="247575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E926436A-965C-40BA-B6B8-208C8F9465E8}"/>
              </a:ext>
            </a:extLst>
          </p:cNvPr>
          <p:cNvSpPr txBox="1"/>
          <p:nvPr/>
        </p:nvSpPr>
        <p:spPr>
          <a:xfrm>
            <a:off x="3573689" y="4930020"/>
            <a:ext cx="1703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Category_id</a:t>
            </a:r>
            <a:endParaRPr lang="ko-KR" altLang="en-US" b="1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CCF6FC5A-91A1-4AD7-BF30-965BD704A502}"/>
              </a:ext>
            </a:extLst>
          </p:cNvPr>
          <p:cNvSpPr txBox="1"/>
          <p:nvPr/>
        </p:nvSpPr>
        <p:spPr>
          <a:xfrm>
            <a:off x="3353521" y="5628959"/>
            <a:ext cx="2504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Category_id,sl_id</a:t>
            </a:r>
            <a:endParaRPr lang="ko-KR" altLang="en-US" b="1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78B7393A-FBCC-4712-B149-80A51B569A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59754" y="4084914"/>
            <a:ext cx="4114265" cy="2428875"/>
          </a:xfrm>
          <a:prstGeom prst="rect">
            <a:avLst/>
          </a:prstGeom>
        </p:spPr>
      </p:pic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xmlns="" id="{AFB5F7C8-5C12-4C3C-B66D-396E824919B0}"/>
              </a:ext>
            </a:extLst>
          </p:cNvPr>
          <p:cNvCxnSpPr/>
          <p:nvPr/>
        </p:nvCxnSpPr>
        <p:spPr>
          <a:xfrm>
            <a:off x="5520690" y="5114686"/>
            <a:ext cx="2194560" cy="0"/>
          </a:xfrm>
          <a:prstGeom prst="straightConnector1">
            <a:avLst/>
          </a:prstGeom>
          <a:ln w="57150">
            <a:solidFill>
              <a:srgbClr val="C61A4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4626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61911" y="61911"/>
            <a:ext cx="12068177" cy="6734177"/>
          </a:xfrm>
          <a:prstGeom prst="rect">
            <a:avLst/>
          </a:prstGeom>
          <a:noFill/>
          <a:ln w="127000">
            <a:solidFill>
              <a:srgbClr val="C61A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53A7F45D-A7E9-48CB-8720-5D3F360A113A}"/>
              </a:ext>
            </a:extLst>
          </p:cNvPr>
          <p:cNvSpPr/>
          <p:nvPr/>
        </p:nvSpPr>
        <p:spPr>
          <a:xfrm>
            <a:off x="856740" y="2877784"/>
            <a:ext cx="5239260" cy="5581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dirty="0"/>
              <a:t>INSERT INTO </a:t>
            </a:r>
            <a:r>
              <a:rPr lang="en-US" altLang="ko-KR" dirty="0">
                <a:solidFill>
                  <a:schemeClr val="accent5">
                    <a:lumMod val="75000"/>
                  </a:schemeClr>
                </a:solidFill>
              </a:rPr>
              <a:t>user</a:t>
            </a:r>
            <a:r>
              <a:rPr lang="en-US" altLang="ko-KR" dirty="0"/>
              <a:t>(</a:t>
            </a:r>
            <a:r>
              <a:rPr lang="en-US" altLang="ko-KR" dirty="0" err="1"/>
              <a:t>user_id</a:t>
            </a:r>
            <a:r>
              <a:rPr lang="en-US" altLang="ko-KR" dirty="0"/>
              <a:t>, pw, name) values(?,?,?)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EE00A4A0-B52F-4783-AFD6-8728016E0F35}"/>
              </a:ext>
            </a:extLst>
          </p:cNvPr>
          <p:cNvSpPr/>
          <p:nvPr/>
        </p:nvSpPr>
        <p:spPr>
          <a:xfrm>
            <a:off x="6658731" y="3059667"/>
            <a:ext cx="53686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SELECT * from </a:t>
            </a:r>
            <a:r>
              <a:rPr lang="en-US" altLang="ko-KR" dirty="0">
                <a:solidFill>
                  <a:schemeClr val="accent5">
                    <a:lumMod val="75000"/>
                  </a:schemeClr>
                </a:solidFill>
              </a:rPr>
              <a:t>user</a:t>
            </a:r>
            <a:r>
              <a:rPr lang="en-US" altLang="ko-KR" dirty="0"/>
              <a:t> where </a:t>
            </a:r>
            <a:r>
              <a:rPr lang="en-US" altLang="ko-KR" dirty="0" err="1"/>
              <a:t>user_id</a:t>
            </a:r>
            <a:r>
              <a:rPr lang="en-US" altLang="ko-KR" dirty="0"/>
              <a:t> = ? and pw =?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D1E3FA06-0A5F-4425-95A7-B53F61AE9E1F}"/>
              </a:ext>
            </a:extLst>
          </p:cNvPr>
          <p:cNvSpPr/>
          <p:nvPr/>
        </p:nvSpPr>
        <p:spPr>
          <a:xfrm>
            <a:off x="6658731" y="2502735"/>
            <a:ext cx="150110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/>
              <a:t>2. Login</a:t>
            </a:r>
            <a:endParaRPr lang="ko-KR" altLang="en-US" b="1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5A1F8C24-9256-4CC0-83A0-6E3AA074FC1B}"/>
              </a:ext>
            </a:extLst>
          </p:cNvPr>
          <p:cNvSpPr/>
          <p:nvPr/>
        </p:nvSpPr>
        <p:spPr>
          <a:xfrm>
            <a:off x="828533" y="2502735"/>
            <a:ext cx="14089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/>
              <a:t>1. Signup</a:t>
            </a:r>
            <a:endParaRPr lang="ko-KR" altLang="en-US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791C65E0-2C97-4E69-A6E0-8042E8D0CD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740" y="3726994"/>
            <a:ext cx="3430025" cy="240238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847B5546-2B26-4E36-8FCF-AE17220983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8731" y="3726994"/>
            <a:ext cx="3887595" cy="2402388"/>
          </a:xfrm>
          <a:prstGeom prst="rect">
            <a:avLst/>
          </a:prstGeom>
        </p:spPr>
      </p:pic>
      <p:grpSp>
        <p:nvGrpSpPr>
          <p:cNvPr id="27" name="그룹 26">
            <a:extLst>
              <a:ext uri="{FF2B5EF4-FFF2-40B4-BE49-F238E27FC236}">
                <a16:creationId xmlns:a16="http://schemas.microsoft.com/office/drawing/2014/main" xmlns="" id="{FE068545-63B6-42C5-86B6-801DB3F8D232}"/>
              </a:ext>
            </a:extLst>
          </p:cNvPr>
          <p:cNvGrpSpPr/>
          <p:nvPr/>
        </p:nvGrpSpPr>
        <p:grpSpPr>
          <a:xfrm>
            <a:off x="547546" y="469479"/>
            <a:ext cx="3743012" cy="591050"/>
            <a:chOff x="547546" y="469479"/>
            <a:chExt cx="3743012" cy="591050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xmlns="" id="{385F480F-B353-4169-9207-E65343E6A953}"/>
                </a:ext>
              </a:extLst>
            </p:cNvPr>
            <p:cNvSpPr txBox="1"/>
            <p:nvPr/>
          </p:nvSpPr>
          <p:spPr>
            <a:xfrm>
              <a:off x="1256771" y="537309"/>
              <a:ext cx="3033787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2800" dirty="0">
                  <a:solidFill>
                    <a:schemeClr val="bg1">
                      <a:lumMod val="50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</a:rPr>
                <a:t>Queries</a:t>
              </a:r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xmlns="" id="{77FEAA30-817A-4D3E-AC9E-1DBC0DA41A2F}"/>
                </a:ext>
              </a:extLst>
            </p:cNvPr>
            <p:cNvSpPr/>
            <p:nvPr/>
          </p:nvSpPr>
          <p:spPr>
            <a:xfrm>
              <a:off x="547546" y="469479"/>
              <a:ext cx="561975" cy="561975"/>
            </a:xfrm>
            <a:prstGeom prst="ellipse">
              <a:avLst/>
            </a:prstGeom>
            <a:solidFill>
              <a:srgbClr val="FFD966"/>
            </a:solidFill>
            <a:ln>
              <a:noFill/>
            </a:ln>
            <a:effectLst>
              <a:outerShdw blurRad="254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xmlns="" id="{F4D0F1D2-F0D8-4470-BF5B-1A4FB5DF97F4}"/>
                </a:ext>
              </a:extLst>
            </p:cNvPr>
            <p:cNvSpPr txBox="1"/>
            <p:nvPr/>
          </p:nvSpPr>
          <p:spPr>
            <a:xfrm>
              <a:off x="560609" y="581150"/>
              <a:ext cx="535848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</a:rPr>
                <a:t>07</a:t>
              </a:r>
              <a:endParaRPr lang="ko-KR" altLang="en-US" sz="20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xmlns="" id="{887D030E-63D7-497D-B023-BCB08244C0D3}"/>
              </a:ext>
            </a:extLst>
          </p:cNvPr>
          <p:cNvGrpSpPr/>
          <p:nvPr/>
        </p:nvGrpSpPr>
        <p:grpSpPr>
          <a:xfrm>
            <a:off x="547546" y="1098864"/>
            <a:ext cx="4142096" cy="664233"/>
            <a:chOff x="547546" y="1031940"/>
            <a:chExt cx="4142096" cy="664233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xmlns="" id="{9BB0E80F-FA0A-40E8-916C-D0357DC90266}"/>
                </a:ext>
              </a:extLst>
            </p:cNvPr>
            <p:cNvSpPr txBox="1"/>
            <p:nvPr/>
          </p:nvSpPr>
          <p:spPr>
            <a:xfrm>
              <a:off x="2197357" y="1234508"/>
              <a:ext cx="249228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solidFill>
                    <a:srgbClr val="6D6E7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- login/signup</a:t>
              </a:r>
              <a:endParaRPr lang="ko-KR" altLang="en-US" sz="2400" dirty="0">
                <a:solidFill>
                  <a:srgbClr val="6D6E7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xmlns="" id="{B9611AC0-ABC6-4EB7-985E-154AE050A133}"/>
                </a:ext>
              </a:extLst>
            </p:cNvPr>
            <p:cNvSpPr txBox="1"/>
            <p:nvPr/>
          </p:nvSpPr>
          <p:spPr>
            <a:xfrm>
              <a:off x="547546" y="1031940"/>
              <a:ext cx="164981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dirty="0">
                  <a:ln>
                    <a:solidFill>
                      <a:srgbClr val="6D6E71"/>
                    </a:solidFill>
                  </a:ln>
                  <a:solidFill>
                    <a:schemeClr val="bg1"/>
                  </a:solidFill>
                  <a:effectLst>
                    <a:outerShdw dist="101600" dir="2700000" algn="tl" rotWithShape="0">
                      <a:srgbClr val="6D6E71"/>
                    </a:outerShdw>
                  </a:effectLst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Query</a:t>
              </a:r>
              <a:endParaRPr lang="ko-KR" altLang="en-US" sz="3600" dirty="0">
                <a:ln>
                  <a:solidFill>
                    <a:srgbClr val="6D6E71"/>
                  </a:solidFill>
                </a:ln>
                <a:solidFill>
                  <a:schemeClr val="bg1"/>
                </a:solidFill>
                <a:effectLst>
                  <a:outerShdw dist="101600" dir="2700000" algn="tl" rotWithShape="0">
                    <a:srgbClr val="6D6E71"/>
                  </a:outerShdw>
                </a:effectLst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34682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그림 4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906" b="63581"/>
          <a:stretch/>
        </p:blipFill>
        <p:spPr>
          <a:xfrm rot="16200000">
            <a:off x="8301128" y="-778118"/>
            <a:ext cx="866334" cy="266674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61911" y="61911"/>
            <a:ext cx="12068177" cy="6734177"/>
          </a:xfrm>
          <a:prstGeom prst="rect">
            <a:avLst/>
          </a:prstGeom>
          <a:noFill/>
          <a:ln w="127000">
            <a:solidFill>
              <a:srgbClr val="C61A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8" t="45656" r="27516" b="45186"/>
          <a:stretch/>
        </p:blipFill>
        <p:spPr>
          <a:xfrm>
            <a:off x="10494278" y="372341"/>
            <a:ext cx="1307775" cy="342034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xmlns="" id="{FFD577E1-14C5-40B6-A549-DD39D4E504EC}"/>
              </a:ext>
            </a:extLst>
          </p:cNvPr>
          <p:cNvSpPr/>
          <p:nvPr/>
        </p:nvSpPr>
        <p:spPr>
          <a:xfrm>
            <a:off x="705615" y="2057232"/>
            <a:ext cx="23496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/>
              <a:t>3. Select Category</a:t>
            </a:r>
            <a:endParaRPr lang="ko-KR" altLang="en-US" b="1" dirty="0"/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xmlns="" id="{4832A1EF-C5B7-43A0-81F1-211724B0D5FC}"/>
              </a:ext>
            </a:extLst>
          </p:cNvPr>
          <p:cNvGrpSpPr/>
          <p:nvPr/>
        </p:nvGrpSpPr>
        <p:grpSpPr>
          <a:xfrm>
            <a:off x="547546" y="469479"/>
            <a:ext cx="3743012" cy="591050"/>
            <a:chOff x="547546" y="469479"/>
            <a:chExt cx="3743012" cy="591050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xmlns="" id="{AA6824E3-9583-4217-935B-A89E1AF38B1F}"/>
                </a:ext>
              </a:extLst>
            </p:cNvPr>
            <p:cNvSpPr txBox="1"/>
            <p:nvPr/>
          </p:nvSpPr>
          <p:spPr>
            <a:xfrm>
              <a:off x="1256771" y="537309"/>
              <a:ext cx="3033787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2800" dirty="0">
                  <a:solidFill>
                    <a:schemeClr val="bg1">
                      <a:lumMod val="50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</a:rPr>
                <a:t>Queries</a:t>
              </a:r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xmlns="" id="{9A46EFFC-25AD-4663-B558-109105586B3E}"/>
                </a:ext>
              </a:extLst>
            </p:cNvPr>
            <p:cNvSpPr/>
            <p:nvPr/>
          </p:nvSpPr>
          <p:spPr>
            <a:xfrm>
              <a:off x="547546" y="469479"/>
              <a:ext cx="561975" cy="561975"/>
            </a:xfrm>
            <a:prstGeom prst="ellipse">
              <a:avLst/>
            </a:prstGeom>
            <a:solidFill>
              <a:srgbClr val="FFD966"/>
            </a:solidFill>
            <a:ln>
              <a:noFill/>
            </a:ln>
            <a:effectLst>
              <a:outerShdw blurRad="254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xmlns="" id="{7745C613-CE1A-4192-BD48-467ACB4559A8}"/>
                </a:ext>
              </a:extLst>
            </p:cNvPr>
            <p:cNvSpPr txBox="1"/>
            <p:nvPr/>
          </p:nvSpPr>
          <p:spPr>
            <a:xfrm>
              <a:off x="560609" y="581150"/>
              <a:ext cx="535848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</a:rPr>
                <a:t>07</a:t>
              </a:r>
              <a:endParaRPr lang="ko-KR" altLang="en-US" sz="20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</a:endParaRPr>
            </a:p>
          </p:txBody>
        </p: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xmlns="" id="{7EE61DF9-D787-4A94-A9F4-E38617BD3D44}"/>
              </a:ext>
            </a:extLst>
          </p:cNvPr>
          <p:cNvSpPr/>
          <p:nvPr/>
        </p:nvSpPr>
        <p:spPr>
          <a:xfrm>
            <a:off x="6553198" y="1918732"/>
            <a:ext cx="394107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/>
              <a:t>4.</a:t>
            </a:r>
            <a:r>
              <a:rPr lang="en-US" altLang="ko-KR" b="1" i="0" dirty="0">
                <a:solidFill>
                  <a:srgbClr val="000000"/>
                </a:solidFill>
                <a:effectLst/>
              </a:rPr>
              <a:t> Show sign language belonging</a:t>
            </a:r>
          </a:p>
          <a:p>
            <a:r>
              <a:rPr lang="en-US" altLang="ko-KR" b="1" dirty="0">
                <a:solidFill>
                  <a:srgbClr val="000000"/>
                </a:solidFill>
              </a:rPr>
              <a:t>  </a:t>
            </a:r>
            <a:r>
              <a:rPr lang="en-US" altLang="ko-KR" b="1" i="0" dirty="0">
                <a:solidFill>
                  <a:srgbClr val="000000"/>
                </a:solidFill>
                <a:effectLst/>
              </a:rPr>
              <a:t> to the category </a:t>
            </a:r>
            <a:r>
              <a:rPr lang="en-US" altLang="ko-KR" b="1" dirty="0">
                <a:solidFill>
                  <a:srgbClr val="000000"/>
                </a:solidFill>
              </a:rPr>
              <a:t>user</a:t>
            </a:r>
            <a:r>
              <a:rPr lang="en-US" altLang="ko-KR" b="1" i="0" dirty="0">
                <a:solidFill>
                  <a:srgbClr val="000000"/>
                </a:solidFill>
                <a:effectLst/>
              </a:rPr>
              <a:t> select</a:t>
            </a:r>
            <a:endParaRPr lang="ko-KR" altLang="en-US" b="1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xmlns="" id="{076FC3F1-A25E-4C6D-8575-3E31BB3B49E6}"/>
              </a:ext>
            </a:extLst>
          </p:cNvPr>
          <p:cNvSpPr/>
          <p:nvPr/>
        </p:nvSpPr>
        <p:spPr>
          <a:xfrm>
            <a:off x="639783" y="2515057"/>
            <a:ext cx="436655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SELECT </a:t>
            </a:r>
            <a:r>
              <a:rPr lang="en-US" altLang="ko-KR" dirty="0" err="1"/>
              <a:t>category_id</a:t>
            </a:r>
            <a:r>
              <a:rPr lang="en-US" altLang="ko-KR" dirty="0"/>
              <a:t> FROM </a:t>
            </a:r>
            <a:r>
              <a:rPr lang="en-US" altLang="ko-KR" dirty="0">
                <a:solidFill>
                  <a:schemeClr val="accent5">
                    <a:lumMod val="75000"/>
                  </a:schemeClr>
                </a:solidFill>
              </a:rPr>
              <a:t>category</a:t>
            </a:r>
            <a:r>
              <a:rPr lang="en-US" altLang="ko-KR" dirty="0"/>
              <a:t> </a:t>
            </a:r>
          </a:p>
          <a:p>
            <a:r>
              <a:rPr lang="en-US" altLang="ko-KR" dirty="0"/>
              <a:t>WHERE </a:t>
            </a:r>
            <a:r>
              <a:rPr lang="en-US" altLang="ko-KR" dirty="0" err="1"/>
              <a:t>sub_category</a:t>
            </a:r>
            <a:r>
              <a:rPr lang="en-US" altLang="ko-KR" dirty="0"/>
              <a:t> =</a:t>
            </a:r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xmlns="" id="{E746A2FA-09F8-4ABC-94DC-EFF35B1FE730}"/>
              </a:ext>
            </a:extLst>
          </p:cNvPr>
          <p:cNvSpPr/>
          <p:nvPr/>
        </p:nvSpPr>
        <p:spPr>
          <a:xfrm>
            <a:off x="6553199" y="2734599"/>
            <a:ext cx="530048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SELECT * from </a:t>
            </a:r>
            <a:r>
              <a:rPr lang="en-US" altLang="ko-KR" dirty="0">
                <a:solidFill>
                  <a:schemeClr val="accent5">
                    <a:lumMod val="75000"/>
                  </a:schemeClr>
                </a:solidFill>
              </a:rPr>
              <a:t>language</a:t>
            </a:r>
            <a:r>
              <a:rPr lang="en-US" altLang="ko-KR" dirty="0"/>
              <a:t> where </a:t>
            </a:r>
            <a:r>
              <a:rPr lang="en-US" altLang="ko-KR" dirty="0" err="1"/>
              <a:t>sub_category</a:t>
            </a:r>
            <a:r>
              <a:rPr lang="en-US" altLang="ko-KR" dirty="0"/>
              <a:t> =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E23A2D70-19EF-4A3F-93E3-4F92CBD900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9218" y="3218543"/>
            <a:ext cx="3101340" cy="352038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58D46B49-E175-4357-B546-10CDE5802A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17865" y="3428998"/>
            <a:ext cx="6592888" cy="2921001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9CE231DC-FB5C-4EFF-BBF8-10CE8C15BB04}"/>
              </a:ext>
            </a:extLst>
          </p:cNvPr>
          <p:cNvSpPr/>
          <p:nvPr/>
        </p:nvSpPr>
        <p:spPr>
          <a:xfrm>
            <a:off x="1950720" y="3911600"/>
            <a:ext cx="280733" cy="19142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xmlns="" id="{79ACD738-A0E0-413A-B741-DB58BFE3603E}"/>
              </a:ext>
            </a:extLst>
          </p:cNvPr>
          <p:cNvCxnSpPr>
            <a:stCxn id="8" idx="3"/>
          </p:cNvCxnSpPr>
          <p:nvPr/>
        </p:nvCxnSpPr>
        <p:spPr>
          <a:xfrm flipV="1">
            <a:off x="2231453" y="4003040"/>
            <a:ext cx="3315907" cy="427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그룹 20">
            <a:extLst>
              <a:ext uri="{FF2B5EF4-FFF2-40B4-BE49-F238E27FC236}">
                <a16:creationId xmlns:a16="http://schemas.microsoft.com/office/drawing/2014/main" xmlns="" id="{9E739D0D-8F2A-482E-9D29-54363F98A650}"/>
              </a:ext>
            </a:extLst>
          </p:cNvPr>
          <p:cNvGrpSpPr/>
          <p:nvPr/>
        </p:nvGrpSpPr>
        <p:grpSpPr>
          <a:xfrm>
            <a:off x="547546" y="1098864"/>
            <a:ext cx="4110741" cy="664233"/>
            <a:chOff x="547546" y="1031940"/>
            <a:chExt cx="4110741" cy="664233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xmlns="" id="{4512989D-BF90-4DEE-9053-73F26C0105BC}"/>
                </a:ext>
              </a:extLst>
            </p:cNvPr>
            <p:cNvSpPr txBox="1"/>
            <p:nvPr/>
          </p:nvSpPr>
          <p:spPr>
            <a:xfrm>
              <a:off x="2197357" y="1234508"/>
              <a:ext cx="246093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solidFill>
                    <a:srgbClr val="6D6E7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- Search page</a:t>
              </a:r>
              <a:endParaRPr lang="ko-KR" altLang="en-US" sz="2400" dirty="0">
                <a:solidFill>
                  <a:srgbClr val="6D6E7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xmlns="" id="{085C44D3-DB87-42EF-BEC6-9A2047C00051}"/>
                </a:ext>
              </a:extLst>
            </p:cNvPr>
            <p:cNvSpPr txBox="1"/>
            <p:nvPr/>
          </p:nvSpPr>
          <p:spPr>
            <a:xfrm>
              <a:off x="547546" y="1031940"/>
              <a:ext cx="164981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dirty="0">
                  <a:ln>
                    <a:solidFill>
                      <a:srgbClr val="6D6E71"/>
                    </a:solidFill>
                  </a:ln>
                  <a:solidFill>
                    <a:schemeClr val="bg1"/>
                  </a:solidFill>
                  <a:effectLst>
                    <a:outerShdw dist="101600" dir="2700000" algn="tl" rotWithShape="0">
                      <a:srgbClr val="6D6E71"/>
                    </a:outerShdw>
                  </a:effectLst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Query</a:t>
              </a:r>
              <a:endParaRPr lang="ko-KR" altLang="en-US" sz="3600" dirty="0">
                <a:ln>
                  <a:solidFill>
                    <a:srgbClr val="6D6E71"/>
                  </a:solidFill>
                </a:ln>
                <a:solidFill>
                  <a:schemeClr val="bg1"/>
                </a:solidFill>
                <a:effectLst>
                  <a:outerShdw dist="101600" dir="2700000" algn="tl" rotWithShape="0">
                    <a:srgbClr val="6D6E71"/>
                  </a:outerShdw>
                </a:effectLst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75540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그림 4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906" b="63581"/>
          <a:stretch/>
        </p:blipFill>
        <p:spPr>
          <a:xfrm rot="16200000">
            <a:off x="8301128" y="-778118"/>
            <a:ext cx="866334" cy="266674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61911" y="61911"/>
            <a:ext cx="12068177" cy="6734177"/>
          </a:xfrm>
          <a:prstGeom prst="rect">
            <a:avLst/>
          </a:prstGeom>
          <a:noFill/>
          <a:ln w="127000">
            <a:solidFill>
              <a:srgbClr val="C61A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8" t="45656" r="27516" b="45186"/>
          <a:stretch/>
        </p:blipFill>
        <p:spPr>
          <a:xfrm>
            <a:off x="10494278" y="372341"/>
            <a:ext cx="1307775" cy="342034"/>
          </a:xfrm>
          <a:prstGeom prst="rect">
            <a:avLst/>
          </a:prstGeom>
        </p:spPr>
      </p:pic>
      <p:grpSp>
        <p:nvGrpSpPr>
          <p:cNvPr id="35" name="그룹 34">
            <a:extLst>
              <a:ext uri="{FF2B5EF4-FFF2-40B4-BE49-F238E27FC236}">
                <a16:creationId xmlns:a16="http://schemas.microsoft.com/office/drawing/2014/main" xmlns="" id="{4832A1EF-C5B7-43A0-81F1-211724B0D5FC}"/>
              </a:ext>
            </a:extLst>
          </p:cNvPr>
          <p:cNvGrpSpPr/>
          <p:nvPr/>
        </p:nvGrpSpPr>
        <p:grpSpPr>
          <a:xfrm>
            <a:off x="547546" y="469479"/>
            <a:ext cx="3743012" cy="591050"/>
            <a:chOff x="547546" y="469479"/>
            <a:chExt cx="3743012" cy="591050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xmlns="" id="{AA6824E3-9583-4217-935B-A89E1AF38B1F}"/>
                </a:ext>
              </a:extLst>
            </p:cNvPr>
            <p:cNvSpPr txBox="1"/>
            <p:nvPr/>
          </p:nvSpPr>
          <p:spPr>
            <a:xfrm>
              <a:off x="1256771" y="537309"/>
              <a:ext cx="3033787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2800" dirty="0">
                  <a:solidFill>
                    <a:schemeClr val="bg1">
                      <a:lumMod val="50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</a:rPr>
                <a:t>Queries</a:t>
              </a:r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xmlns="" id="{9A46EFFC-25AD-4663-B558-109105586B3E}"/>
                </a:ext>
              </a:extLst>
            </p:cNvPr>
            <p:cNvSpPr/>
            <p:nvPr/>
          </p:nvSpPr>
          <p:spPr>
            <a:xfrm>
              <a:off x="547546" y="469479"/>
              <a:ext cx="561975" cy="561975"/>
            </a:xfrm>
            <a:prstGeom prst="ellipse">
              <a:avLst/>
            </a:prstGeom>
            <a:solidFill>
              <a:srgbClr val="FFD966"/>
            </a:solidFill>
            <a:ln>
              <a:noFill/>
            </a:ln>
            <a:effectLst>
              <a:outerShdw blurRad="254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xmlns="" id="{7745C613-CE1A-4192-BD48-467ACB4559A8}"/>
                </a:ext>
              </a:extLst>
            </p:cNvPr>
            <p:cNvSpPr txBox="1"/>
            <p:nvPr/>
          </p:nvSpPr>
          <p:spPr>
            <a:xfrm>
              <a:off x="560609" y="581150"/>
              <a:ext cx="535848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</a:rPr>
                <a:t>07</a:t>
              </a:r>
              <a:endParaRPr lang="ko-KR" altLang="en-US" sz="20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</a:endParaRPr>
            </a:p>
          </p:txBody>
        </p:sp>
      </p:grpSp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3BD52AF7-65E3-4EEC-8612-37790E594F90}"/>
              </a:ext>
            </a:extLst>
          </p:cNvPr>
          <p:cNvSpPr/>
          <p:nvPr/>
        </p:nvSpPr>
        <p:spPr>
          <a:xfrm>
            <a:off x="6760036" y="2156360"/>
            <a:ext cx="30250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/>
              <a:t>6. Today’s sign language</a:t>
            </a:r>
            <a:endParaRPr lang="ko-KR" altLang="en-US" b="1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xmlns="" id="{2EA1AD18-C4BF-42F8-863C-528229388B85}"/>
              </a:ext>
            </a:extLst>
          </p:cNvPr>
          <p:cNvSpPr/>
          <p:nvPr/>
        </p:nvSpPr>
        <p:spPr>
          <a:xfrm>
            <a:off x="6760036" y="2746408"/>
            <a:ext cx="456982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SELECT slid, title, </a:t>
            </a:r>
            <a:r>
              <a:rPr lang="en-US" altLang="ko-KR" dirty="0" err="1"/>
              <a:t>img</a:t>
            </a:r>
            <a:r>
              <a:rPr lang="en-US" altLang="ko-KR" dirty="0"/>
              <a:t> from </a:t>
            </a:r>
            <a:r>
              <a:rPr lang="en-US" altLang="ko-KR" dirty="0">
                <a:solidFill>
                  <a:schemeClr val="accent5">
                    <a:lumMod val="75000"/>
                  </a:schemeClr>
                </a:solidFill>
              </a:rPr>
              <a:t>language</a:t>
            </a:r>
            <a:r>
              <a:rPr lang="en-US" altLang="ko-KR" dirty="0"/>
              <a:t>  </a:t>
            </a:r>
          </a:p>
          <a:p>
            <a:r>
              <a:rPr lang="en-US" altLang="ko-KR" dirty="0"/>
              <a:t>where slid=? or slid =? or slid =?</a:t>
            </a:r>
            <a:endParaRPr lang="ko-KR" altLang="en-US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xmlns="" id="{94B59CE8-9F52-43C0-AE2F-5FAADFA9A697}"/>
              </a:ext>
            </a:extLst>
          </p:cNvPr>
          <p:cNvSpPr/>
          <p:nvPr/>
        </p:nvSpPr>
        <p:spPr>
          <a:xfrm>
            <a:off x="547546" y="2702346"/>
            <a:ext cx="55484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SELECT * from </a:t>
            </a:r>
            <a:r>
              <a:rPr lang="en-US" altLang="ko-KR" dirty="0">
                <a:solidFill>
                  <a:srgbClr val="2F5597"/>
                </a:solidFill>
              </a:rPr>
              <a:t>language</a:t>
            </a:r>
            <a:r>
              <a:rPr lang="en-US" altLang="ko-KR" dirty="0"/>
              <a:t> where title LIKE</a:t>
            </a:r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xmlns="" id="{936D298A-65D4-47EF-8F08-192D29691C62}"/>
              </a:ext>
            </a:extLst>
          </p:cNvPr>
          <p:cNvSpPr/>
          <p:nvPr/>
        </p:nvSpPr>
        <p:spPr>
          <a:xfrm>
            <a:off x="618658" y="2156788"/>
            <a:ext cx="342744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/>
              <a:t>5. Searching sign language</a:t>
            </a:r>
            <a:endParaRPr lang="ko-KR" altLang="en-US" b="1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B688E28A-00F4-4E42-A1E7-3922F30FC6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6227" y="3613455"/>
            <a:ext cx="5378164" cy="279831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01A11AFE-E87C-4F46-9D20-05CC2FEC69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1642" y="3285531"/>
            <a:ext cx="5378164" cy="79057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F3F40C5C-BD7C-4A93-BC30-6F49CC683C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5120" y="4076106"/>
            <a:ext cx="5959508" cy="2517733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xmlns="" id="{BFCC7C59-3C1D-4077-B6EF-5C1103824A94}"/>
              </a:ext>
            </a:extLst>
          </p:cNvPr>
          <p:cNvSpPr/>
          <p:nvPr/>
        </p:nvSpPr>
        <p:spPr>
          <a:xfrm>
            <a:off x="639447" y="3521254"/>
            <a:ext cx="568605" cy="37729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xmlns="" id="{799FEBAD-9F42-4377-8436-135DFC18EB00}"/>
              </a:ext>
            </a:extLst>
          </p:cNvPr>
          <p:cNvCxnSpPr>
            <a:cxnSpLocks/>
            <a:stCxn id="27" idx="2"/>
          </p:cNvCxnSpPr>
          <p:nvPr/>
        </p:nvCxnSpPr>
        <p:spPr>
          <a:xfrm flipH="1">
            <a:off x="639447" y="3898551"/>
            <a:ext cx="284303" cy="140496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그룹 20">
            <a:extLst>
              <a:ext uri="{FF2B5EF4-FFF2-40B4-BE49-F238E27FC236}">
                <a16:creationId xmlns:a16="http://schemas.microsoft.com/office/drawing/2014/main" xmlns="" id="{35123115-4DDA-4E87-902C-32CA477987EB}"/>
              </a:ext>
            </a:extLst>
          </p:cNvPr>
          <p:cNvGrpSpPr/>
          <p:nvPr/>
        </p:nvGrpSpPr>
        <p:grpSpPr>
          <a:xfrm>
            <a:off x="547546" y="1098864"/>
            <a:ext cx="4110741" cy="664233"/>
            <a:chOff x="547546" y="1031940"/>
            <a:chExt cx="4110741" cy="664233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xmlns="" id="{5DBB5299-A314-43F3-88C6-B6A2D4151150}"/>
                </a:ext>
              </a:extLst>
            </p:cNvPr>
            <p:cNvSpPr txBox="1"/>
            <p:nvPr/>
          </p:nvSpPr>
          <p:spPr>
            <a:xfrm>
              <a:off x="2197357" y="1234508"/>
              <a:ext cx="246093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solidFill>
                    <a:srgbClr val="6D6E7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- Search page</a:t>
              </a:r>
              <a:endParaRPr lang="ko-KR" altLang="en-US" sz="2400" dirty="0">
                <a:solidFill>
                  <a:srgbClr val="6D6E7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xmlns="" id="{E912743B-FB81-453C-ACB4-DEA3AB588205}"/>
                </a:ext>
              </a:extLst>
            </p:cNvPr>
            <p:cNvSpPr txBox="1"/>
            <p:nvPr/>
          </p:nvSpPr>
          <p:spPr>
            <a:xfrm>
              <a:off x="547546" y="1031940"/>
              <a:ext cx="164981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dirty="0">
                  <a:ln>
                    <a:solidFill>
                      <a:srgbClr val="6D6E71"/>
                    </a:solidFill>
                  </a:ln>
                  <a:solidFill>
                    <a:schemeClr val="bg1"/>
                  </a:solidFill>
                  <a:effectLst>
                    <a:outerShdw dist="101600" dir="2700000" algn="tl" rotWithShape="0">
                      <a:srgbClr val="6D6E71"/>
                    </a:outerShdw>
                  </a:effectLst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Query</a:t>
              </a:r>
              <a:endParaRPr lang="ko-KR" altLang="en-US" sz="3600" dirty="0">
                <a:ln>
                  <a:solidFill>
                    <a:srgbClr val="6D6E71"/>
                  </a:solidFill>
                </a:ln>
                <a:solidFill>
                  <a:schemeClr val="bg1"/>
                </a:solidFill>
                <a:effectLst>
                  <a:outerShdw dist="101600" dir="2700000" algn="tl" rotWithShape="0">
                    <a:srgbClr val="6D6E71"/>
                  </a:outerShdw>
                </a:effectLst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23462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61911" y="61911"/>
            <a:ext cx="12068177" cy="6734177"/>
          </a:xfrm>
          <a:prstGeom prst="rect">
            <a:avLst/>
          </a:prstGeom>
          <a:noFill/>
          <a:ln w="127000">
            <a:solidFill>
              <a:srgbClr val="C61A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EE00A4A0-B52F-4783-AFD6-8728016E0F35}"/>
              </a:ext>
            </a:extLst>
          </p:cNvPr>
          <p:cNvSpPr/>
          <p:nvPr/>
        </p:nvSpPr>
        <p:spPr>
          <a:xfrm>
            <a:off x="547546" y="2398518"/>
            <a:ext cx="43769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INSERT INTO </a:t>
            </a:r>
            <a:r>
              <a:rPr lang="ko-KR" altLang="en-US" dirty="0" err="1">
                <a:solidFill>
                  <a:schemeClr val="accent5">
                    <a:lumMod val="75000"/>
                  </a:schemeClr>
                </a:solidFill>
              </a:rPr>
              <a:t>dir</a:t>
            </a:r>
            <a:r>
              <a:rPr lang="ko-KR" altLang="en-US" dirty="0"/>
              <a:t>(user</a:t>
            </a:r>
            <a:r>
              <a:rPr lang="en-US" altLang="ko-KR" dirty="0"/>
              <a:t>_</a:t>
            </a:r>
            <a:r>
              <a:rPr lang="ko-KR" altLang="en-US" dirty="0" err="1"/>
              <a:t>id</a:t>
            </a:r>
            <a:r>
              <a:rPr lang="ko-KR" altLang="en-US" dirty="0"/>
              <a:t>, </a:t>
            </a:r>
            <a:r>
              <a:rPr lang="ko-KR" altLang="en-US" dirty="0" err="1"/>
              <a:t>slid</a:t>
            </a:r>
            <a:r>
              <a:rPr lang="ko-KR" altLang="en-US" dirty="0"/>
              <a:t>) </a:t>
            </a:r>
            <a:r>
              <a:rPr lang="ko-KR" altLang="en-US" dirty="0" err="1"/>
              <a:t>values</a:t>
            </a:r>
            <a:r>
              <a:rPr lang="ko-KR" altLang="en-US" dirty="0"/>
              <a:t>(?,?)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D1E3FA06-0A5F-4425-95A7-B53F61AE9E1F}"/>
              </a:ext>
            </a:extLst>
          </p:cNvPr>
          <p:cNvSpPr/>
          <p:nvPr/>
        </p:nvSpPr>
        <p:spPr>
          <a:xfrm>
            <a:off x="560609" y="1863794"/>
            <a:ext cx="21456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/>
              <a:t>7. Add my </a:t>
            </a:r>
            <a:r>
              <a:rPr lang="en-US" altLang="ko-KR" b="1" dirty="0" err="1"/>
              <a:t>voca</a:t>
            </a:r>
            <a:endParaRPr lang="ko-KR" altLang="en-US" b="1" dirty="0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xmlns="" id="{7CBA600C-4424-49B4-927E-EB5C3EB7B2E7}"/>
              </a:ext>
            </a:extLst>
          </p:cNvPr>
          <p:cNvGrpSpPr/>
          <p:nvPr/>
        </p:nvGrpSpPr>
        <p:grpSpPr>
          <a:xfrm>
            <a:off x="547546" y="469479"/>
            <a:ext cx="3743012" cy="591050"/>
            <a:chOff x="547546" y="469479"/>
            <a:chExt cx="3743012" cy="591050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xmlns="" id="{F12D8A6C-7E80-4FF8-B121-A0759894E2D2}"/>
                </a:ext>
              </a:extLst>
            </p:cNvPr>
            <p:cNvSpPr txBox="1"/>
            <p:nvPr/>
          </p:nvSpPr>
          <p:spPr>
            <a:xfrm>
              <a:off x="1256771" y="537309"/>
              <a:ext cx="3033787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2800" dirty="0">
                  <a:solidFill>
                    <a:schemeClr val="bg1">
                      <a:lumMod val="50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</a:rPr>
                <a:t>Queries</a:t>
              </a:r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xmlns="" id="{57D97E2E-7D94-4988-820C-8F1A03B64B94}"/>
                </a:ext>
              </a:extLst>
            </p:cNvPr>
            <p:cNvSpPr/>
            <p:nvPr/>
          </p:nvSpPr>
          <p:spPr>
            <a:xfrm>
              <a:off x="547546" y="469479"/>
              <a:ext cx="561975" cy="561975"/>
            </a:xfrm>
            <a:prstGeom prst="ellipse">
              <a:avLst/>
            </a:prstGeom>
            <a:solidFill>
              <a:srgbClr val="FFD966"/>
            </a:solidFill>
            <a:ln>
              <a:noFill/>
            </a:ln>
            <a:effectLst>
              <a:outerShdw blurRad="254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xmlns="" id="{B41EF348-687A-4AEA-BA5F-9C6DF0A7ADB9}"/>
                </a:ext>
              </a:extLst>
            </p:cNvPr>
            <p:cNvSpPr txBox="1"/>
            <p:nvPr/>
          </p:nvSpPr>
          <p:spPr>
            <a:xfrm>
              <a:off x="560609" y="581150"/>
              <a:ext cx="535848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</a:rPr>
                <a:t>07</a:t>
              </a:r>
              <a:endParaRPr lang="ko-KR" altLang="en-US" sz="20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</a:endParaRPr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A21FD8A0-D3CF-47CA-9F2D-441276C7AF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3419" y="3058581"/>
            <a:ext cx="2047875" cy="3262110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xmlns="" id="{CAF77168-DFBB-49BA-A2DD-DA7D2FC3C33B}"/>
              </a:ext>
            </a:extLst>
          </p:cNvPr>
          <p:cNvSpPr/>
          <p:nvPr/>
        </p:nvSpPr>
        <p:spPr>
          <a:xfrm>
            <a:off x="5796236" y="1887938"/>
            <a:ext cx="32370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/>
              <a:t>8. Access my </a:t>
            </a:r>
            <a:r>
              <a:rPr lang="en-US" altLang="ko-KR" b="1" dirty="0" err="1"/>
              <a:t>voca</a:t>
            </a:r>
            <a:r>
              <a:rPr lang="en-US" altLang="ko-KR" b="1" dirty="0"/>
              <a:t> page</a:t>
            </a:r>
            <a:endParaRPr lang="ko-KR" altLang="en-US" b="1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xmlns="" id="{3CE29705-9762-4FDA-9C42-A73873D08014}"/>
              </a:ext>
            </a:extLst>
          </p:cNvPr>
          <p:cNvSpPr/>
          <p:nvPr/>
        </p:nvSpPr>
        <p:spPr>
          <a:xfrm>
            <a:off x="5796236" y="2233882"/>
            <a:ext cx="6076602" cy="1112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dirty="0"/>
              <a:t>SELECT </a:t>
            </a:r>
            <a:r>
              <a:rPr lang="ko-KR" altLang="en-US" dirty="0" err="1"/>
              <a:t>A.slid</a:t>
            </a:r>
            <a:r>
              <a:rPr lang="ko-KR" altLang="en-US" dirty="0"/>
              <a:t> </a:t>
            </a:r>
            <a:r>
              <a:rPr lang="ko-KR" altLang="en-US" dirty="0" err="1"/>
              <a:t>as</a:t>
            </a:r>
            <a:r>
              <a:rPr lang="ko-KR" altLang="en-US" dirty="0"/>
              <a:t> </a:t>
            </a:r>
            <a:r>
              <a:rPr lang="ko-KR" altLang="en-US" dirty="0" err="1"/>
              <a:t>slid</a:t>
            </a:r>
            <a:r>
              <a:rPr lang="ko-KR" altLang="en-US" dirty="0"/>
              <a:t>, </a:t>
            </a:r>
            <a:r>
              <a:rPr lang="ko-KR" altLang="en-US" dirty="0" err="1"/>
              <a:t>title</a:t>
            </a:r>
            <a:r>
              <a:rPr lang="ko-KR" altLang="en-US" dirty="0"/>
              <a:t>, </a:t>
            </a:r>
            <a:r>
              <a:rPr lang="ko-KR" altLang="en-US" dirty="0" err="1"/>
              <a:t>img</a:t>
            </a:r>
            <a:r>
              <a:rPr lang="en-US" altLang="ko-KR" dirty="0"/>
              <a:t> </a:t>
            </a:r>
            <a:r>
              <a:rPr lang="ko-KR" altLang="en-US" dirty="0" err="1"/>
              <a:t>from</a:t>
            </a:r>
            <a:r>
              <a:rPr lang="ko-KR" altLang="en-US" dirty="0"/>
              <a:t> </a:t>
            </a:r>
            <a:r>
              <a:rPr lang="ko-KR" altLang="en-US" dirty="0" err="1">
                <a:solidFill>
                  <a:schemeClr val="accent5">
                    <a:lumMod val="75000"/>
                  </a:schemeClr>
                </a:solidFill>
              </a:rPr>
              <a:t>signlanguage</a:t>
            </a:r>
            <a:r>
              <a:rPr lang="ko-KR" altLang="en-US" dirty="0"/>
              <a:t> </a:t>
            </a:r>
            <a:r>
              <a:rPr lang="ko-KR" altLang="en-US" dirty="0" err="1"/>
              <a:t>as</a:t>
            </a:r>
            <a:r>
              <a:rPr lang="ko-KR" altLang="en-US" dirty="0"/>
              <a:t> </a:t>
            </a:r>
            <a:r>
              <a:rPr lang="ko-KR" altLang="en-US" dirty="0" err="1"/>
              <a:t>A</a:t>
            </a:r>
            <a:r>
              <a:rPr lang="ko-KR" altLang="en-US" dirty="0"/>
              <a:t> </a:t>
            </a:r>
            <a:endParaRPr lang="en-US" altLang="ko-KR" dirty="0"/>
          </a:p>
          <a:p>
            <a:pPr>
              <a:lnSpc>
                <a:spcPct val="200000"/>
              </a:lnSpc>
            </a:pPr>
            <a:r>
              <a:rPr lang="ko-KR" altLang="en-US" dirty="0"/>
              <a:t>LEFT JOIN </a:t>
            </a:r>
            <a:r>
              <a:rPr lang="ko-KR" altLang="en-US" dirty="0" err="1"/>
              <a:t>dir</a:t>
            </a:r>
            <a:r>
              <a:rPr lang="ko-KR" altLang="en-US" dirty="0"/>
              <a:t> </a:t>
            </a:r>
            <a:r>
              <a:rPr lang="ko-KR" altLang="en-US" dirty="0" err="1"/>
              <a:t>as</a:t>
            </a:r>
            <a:r>
              <a:rPr lang="ko-KR" altLang="en-US" dirty="0"/>
              <a:t> </a:t>
            </a:r>
            <a:r>
              <a:rPr lang="ko-KR" altLang="en-US" dirty="0" err="1"/>
              <a:t>B</a:t>
            </a:r>
            <a:r>
              <a:rPr lang="ko-KR" altLang="en-US" dirty="0"/>
              <a:t> </a:t>
            </a:r>
            <a:r>
              <a:rPr lang="ko-KR" altLang="en-US" dirty="0" err="1"/>
              <a:t>on</a:t>
            </a:r>
            <a:r>
              <a:rPr lang="ko-KR" altLang="en-US" dirty="0"/>
              <a:t> </a:t>
            </a:r>
            <a:r>
              <a:rPr lang="ko-KR" altLang="en-US" dirty="0" err="1"/>
              <a:t>A.slid</a:t>
            </a:r>
            <a:r>
              <a:rPr lang="ko-KR" altLang="en-US" dirty="0"/>
              <a:t> = </a:t>
            </a:r>
            <a:r>
              <a:rPr lang="ko-KR" altLang="en-US" dirty="0" err="1"/>
              <a:t>B.slid</a:t>
            </a:r>
            <a:r>
              <a:rPr lang="ko-KR" altLang="en-US" dirty="0"/>
              <a:t> </a:t>
            </a:r>
            <a:r>
              <a:rPr lang="ko-KR" altLang="en-US" dirty="0" err="1"/>
              <a:t>where</a:t>
            </a:r>
            <a:r>
              <a:rPr lang="ko-KR" altLang="en-US" dirty="0"/>
              <a:t> user</a:t>
            </a:r>
            <a:r>
              <a:rPr lang="en-US" altLang="ko-KR" dirty="0"/>
              <a:t>_</a:t>
            </a:r>
            <a:r>
              <a:rPr lang="ko-KR" altLang="en-US" dirty="0" err="1"/>
              <a:t>id</a:t>
            </a:r>
            <a:r>
              <a:rPr lang="ko-KR" altLang="en-US" dirty="0"/>
              <a:t> = ?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FD335309-5580-423E-B39E-B31EF6DAA1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2630" y="4047638"/>
            <a:ext cx="4101907" cy="218530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299F9F49-5CEA-46F2-862A-7317DF700D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20088" y="4429241"/>
            <a:ext cx="2952750" cy="1418622"/>
          </a:xfrm>
          <a:prstGeom prst="rect">
            <a:avLst/>
          </a:prstGeom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xmlns="" id="{814133E3-FBAB-4B83-A02A-36FB2D65BDCA}"/>
              </a:ext>
            </a:extLst>
          </p:cNvPr>
          <p:cNvSpPr/>
          <p:nvPr/>
        </p:nvSpPr>
        <p:spPr>
          <a:xfrm>
            <a:off x="6157974" y="5410851"/>
            <a:ext cx="1011811" cy="43701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xmlns="" id="{BBDC251C-C960-4949-BD8D-EE7A2134D151}"/>
              </a:ext>
            </a:extLst>
          </p:cNvPr>
          <p:cNvCxnSpPr>
            <a:cxnSpLocks/>
            <a:stCxn id="30" idx="2"/>
            <a:endCxn id="31" idx="0"/>
          </p:cNvCxnSpPr>
          <p:nvPr/>
        </p:nvCxnSpPr>
        <p:spPr>
          <a:xfrm flipH="1">
            <a:off x="6663880" y="3346046"/>
            <a:ext cx="2170657" cy="206480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12B3A543-8940-431A-B98A-2A9C21BA5EDF}"/>
              </a:ext>
            </a:extLst>
          </p:cNvPr>
          <p:cNvSpPr/>
          <p:nvPr/>
        </p:nvSpPr>
        <p:spPr>
          <a:xfrm>
            <a:off x="1954529" y="4652673"/>
            <a:ext cx="480061" cy="43701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xmlns="" id="{1098CCB5-FA60-441A-96FF-799FCD4F3AE4}"/>
              </a:ext>
            </a:extLst>
          </p:cNvPr>
          <p:cNvCxnSpPr>
            <a:cxnSpLocks/>
            <a:stCxn id="5" idx="2"/>
          </p:cNvCxnSpPr>
          <p:nvPr/>
        </p:nvCxnSpPr>
        <p:spPr>
          <a:xfrm flipH="1">
            <a:off x="2197358" y="2767850"/>
            <a:ext cx="538640" cy="188482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그룹 27">
            <a:extLst>
              <a:ext uri="{FF2B5EF4-FFF2-40B4-BE49-F238E27FC236}">
                <a16:creationId xmlns:a16="http://schemas.microsoft.com/office/drawing/2014/main" xmlns="" id="{334D1107-E3BB-414F-ABC2-27B47C3DC2D5}"/>
              </a:ext>
            </a:extLst>
          </p:cNvPr>
          <p:cNvGrpSpPr/>
          <p:nvPr/>
        </p:nvGrpSpPr>
        <p:grpSpPr>
          <a:xfrm>
            <a:off x="547546" y="1098864"/>
            <a:ext cx="4325800" cy="664233"/>
            <a:chOff x="547546" y="1031940"/>
            <a:chExt cx="4325800" cy="664233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xmlns="" id="{E5E9AAB4-4043-4129-A3EB-385B7D76DB71}"/>
                </a:ext>
              </a:extLst>
            </p:cNvPr>
            <p:cNvSpPr txBox="1"/>
            <p:nvPr/>
          </p:nvSpPr>
          <p:spPr>
            <a:xfrm>
              <a:off x="2197357" y="1234508"/>
              <a:ext cx="267598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solidFill>
                    <a:srgbClr val="6D6E7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- My </a:t>
              </a:r>
              <a:r>
                <a:rPr lang="en-US" altLang="ko-KR" sz="2400" dirty="0" err="1">
                  <a:solidFill>
                    <a:srgbClr val="6D6E7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voca</a:t>
              </a:r>
              <a:r>
                <a:rPr lang="en-US" altLang="ko-KR" sz="2400" dirty="0">
                  <a:solidFill>
                    <a:srgbClr val="6D6E7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 page</a:t>
              </a:r>
              <a:endParaRPr lang="ko-KR" altLang="en-US" sz="2400" dirty="0">
                <a:solidFill>
                  <a:srgbClr val="6D6E7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xmlns="" id="{E1EFD1A5-D966-4311-BA82-E8AD0B7E8B2D}"/>
                </a:ext>
              </a:extLst>
            </p:cNvPr>
            <p:cNvSpPr txBox="1"/>
            <p:nvPr/>
          </p:nvSpPr>
          <p:spPr>
            <a:xfrm>
              <a:off x="547546" y="1031940"/>
              <a:ext cx="164981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dirty="0">
                  <a:ln>
                    <a:solidFill>
                      <a:srgbClr val="6D6E71"/>
                    </a:solidFill>
                  </a:ln>
                  <a:solidFill>
                    <a:schemeClr val="bg1"/>
                  </a:solidFill>
                  <a:effectLst>
                    <a:outerShdw dist="101600" dir="2700000" algn="tl" rotWithShape="0">
                      <a:srgbClr val="6D6E71"/>
                    </a:outerShdw>
                  </a:effectLst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Query</a:t>
              </a:r>
              <a:endParaRPr lang="ko-KR" altLang="en-US" sz="3600" dirty="0">
                <a:ln>
                  <a:solidFill>
                    <a:srgbClr val="6D6E71"/>
                  </a:solidFill>
                </a:ln>
                <a:solidFill>
                  <a:schemeClr val="bg1"/>
                </a:solidFill>
                <a:effectLst>
                  <a:outerShdw dist="101600" dir="2700000" algn="tl" rotWithShape="0">
                    <a:srgbClr val="6D6E71"/>
                  </a:outerShdw>
                </a:effectLst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04010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61911" y="61911"/>
            <a:ext cx="12068177" cy="6734177"/>
          </a:xfrm>
          <a:prstGeom prst="rect">
            <a:avLst/>
          </a:prstGeom>
          <a:noFill/>
          <a:ln w="127000">
            <a:solidFill>
              <a:srgbClr val="C61A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8E3237CD-5A57-4A21-96D5-20D0CC70D37D}"/>
              </a:ext>
            </a:extLst>
          </p:cNvPr>
          <p:cNvGrpSpPr/>
          <p:nvPr/>
        </p:nvGrpSpPr>
        <p:grpSpPr>
          <a:xfrm>
            <a:off x="547546" y="1098864"/>
            <a:ext cx="4325800" cy="664233"/>
            <a:chOff x="547546" y="1031940"/>
            <a:chExt cx="4325800" cy="664233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xmlns="" id="{84982091-8AD1-4957-82ED-1AD9DCAA391B}"/>
                </a:ext>
              </a:extLst>
            </p:cNvPr>
            <p:cNvSpPr txBox="1"/>
            <p:nvPr/>
          </p:nvSpPr>
          <p:spPr>
            <a:xfrm>
              <a:off x="2197357" y="1234508"/>
              <a:ext cx="267598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solidFill>
                    <a:srgbClr val="6D6E7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- My </a:t>
              </a:r>
              <a:r>
                <a:rPr lang="en-US" altLang="ko-KR" sz="2400" dirty="0" err="1">
                  <a:solidFill>
                    <a:srgbClr val="6D6E7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voca</a:t>
              </a:r>
              <a:r>
                <a:rPr lang="en-US" altLang="ko-KR" sz="2400" dirty="0">
                  <a:solidFill>
                    <a:srgbClr val="6D6E7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 page</a:t>
              </a:r>
              <a:endParaRPr lang="ko-KR" altLang="en-US" sz="2400" dirty="0">
                <a:solidFill>
                  <a:srgbClr val="6D6E7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xmlns="" id="{A5DACDE6-C766-4320-BF87-25CDA3D1283B}"/>
                </a:ext>
              </a:extLst>
            </p:cNvPr>
            <p:cNvSpPr txBox="1"/>
            <p:nvPr/>
          </p:nvSpPr>
          <p:spPr>
            <a:xfrm>
              <a:off x="547546" y="1031940"/>
              <a:ext cx="164981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dirty="0">
                  <a:ln>
                    <a:solidFill>
                      <a:srgbClr val="6D6E71"/>
                    </a:solidFill>
                  </a:ln>
                  <a:solidFill>
                    <a:schemeClr val="bg1"/>
                  </a:solidFill>
                  <a:effectLst>
                    <a:outerShdw dist="101600" dir="2700000" algn="tl" rotWithShape="0">
                      <a:srgbClr val="6D6E71"/>
                    </a:outerShdw>
                  </a:effectLst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Query</a:t>
              </a:r>
              <a:endParaRPr lang="ko-KR" altLang="en-US" sz="3600" dirty="0">
                <a:ln>
                  <a:solidFill>
                    <a:srgbClr val="6D6E71"/>
                  </a:solidFill>
                </a:ln>
                <a:solidFill>
                  <a:schemeClr val="bg1"/>
                </a:solidFill>
                <a:effectLst>
                  <a:outerShdw dist="101600" dir="2700000" algn="tl" rotWithShape="0">
                    <a:srgbClr val="6D6E71"/>
                  </a:outerShdw>
                </a:effectLst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xmlns="" id="{7CBA600C-4424-49B4-927E-EB5C3EB7B2E7}"/>
              </a:ext>
            </a:extLst>
          </p:cNvPr>
          <p:cNvGrpSpPr/>
          <p:nvPr/>
        </p:nvGrpSpPr>
        <p:grpSpPr>
          <a:xfrm>
            <a:off x="547546" y="469479"/>
            <a:ext cx="3743012" cy="591050"/>
            <a:chOff x="547546" y="469479"/>
            <a:chExt cx="3743012" cy="591050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xmlns="" id="{F12D8A6C-7E80-4FF8-B121-A0759894E2D2}"/>
                </a:ext>
              </a:extLst>
            </p:cNvPr>
            <p:cNvSpPr txBox="1"/>
            <p:nvPr/>
          </p:nvSpPr>
          <p:spPr>
            <a:xfrm>
              <a:off x="1256771" y="537309"/>
              <a:ext cx="3033787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2800" dirty="0">
                  <a:solidFill>
                    <a:schemeClr val="bg1">
                      <a:lumMod val="50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</a:rPr>
                <a:t>Queries</a:t>
              </a:r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xmlns="" id="{57D97E2E-7D94-4988-820C-8F1A03B64B94}"/>
                </a:ext>
              </a:extLst>
            </p:cNvPr>
            <p:cNvSpPr/>
            <p:nvPr/>
          </p:nvSpPr>
          <p:spPr>
            <a:xfrm>
              <a:off x="547546" y="469479"/>
              <a:ext cx="561975" cy="561975"/>
            </a:xfrm>
            <a:prstGeom prst="ellipse">
              <a:avLst/>
            </a:prstGeom>
            <a:solidFill>
              <a:srgbClr val="FFD966"/>
            </a:solidFill>
            <a:ln>
              <a:noFill/>
            </a:ln>
            <a:effectLst>
              <a:outerShdw blurRad="254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xmlns="" id="{B41EF348-687A-4AEA-BA5F-9C6DF0A7ADB9}"/>
                </a:ext>
              </a:extLst>
            </p:cNvPr>
            <p:cNvSpPr txBox="1"/>
            <p:nvPr/>
          </p:nvSpPr>
          <p:spPr>
            <a:xfrm>
              <a:off x="560609" y="581150"/>
              <a:ext cx="535848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</a:rPr>
                <a:t>07</a:t>
              </a:r>
              <a:endParaRPr lang="ko-KR" altLang="en-US" sz="20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</a:endParaRPr>
            </a:p>
          </p:txBody>
        </p:sp>
      </p:grpSp>
      <p:sp>
        <p:nvSpPr>
          <p:cNvPr id="32" name="직사각형 31">
            <a:extLst>
              <a:ext uri="{FF2B5EF4-FFF2-40B4-BE49-F238E27FC236}">
                <a16:creationId xmlns:a16="http://schemas.microsoft.com/office/drawing/2014/main" xmlns="" id="{C51248D9-DEA5-4C71-BD91-C16048851127}"/>
              </a:ext>
            </a:extLst>
          </p:cNvPr>
          <p:cNvSpPr/>
          <p:nvPr/>
        </p:nvSpPr>
        <p:spPr>
          <a:xfrm>
            <a:off x="424555" y="2121234"/>
            <a:ext cx="32370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/>
              <a:t>9. Show my </a:t>
            </a:r>
            <a:r>
              <a:rPr lang="en-US" altLang="ko-KR" b="1" dirty="0" err="1"/>
              <a:t>voca</a:t>
            </a:r>
            <a:r>
              <a:rPr lang="en-US" altLang="ko-KR" b="1" dirty="0"/>
              <a:t> </a:t>
            </a:r>
            <a:endParaRPr lang="ko-KR" altLang="en-US" b="1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xmlns="" id="{236603BB-015D-4168-830F-5138D248054B}"/>
              </a:ext>
            </a:extLst>
          </p:cNvPr>
          <p:cNvSpPr/>
          <p:nvPr/>
        </p:nvSpPr>
        <p:spPr>
          <a:xfrm>
            <a:off x="424555" y="2678708"/>
            <a:ext cx="6076602" cy="1112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dirty="0">
                <a:latin typeface="+mj-lt"/>
              </a:rPr>
              <a:t>SELECT </a:t>
            </a:r>
            <a:r>
              <a:rPr lang="ko-KR" altLang="en-US" dirty="0" err="1">
                <a:latin typeface="+mj-lt"/>
              </a:rPr>
              <a:t>A.slid</a:t>
            </a:r>
            <a:r>
              <a:rPr lang="ko-KR" altLang="en-US" dirty="0">
                <a:latin typeface="+mj-lt"/>
              </a:rPr>
              <a:t> </a:t>
            </a:r>
            <a:r>
              <a:rPr lang="ko-KR" altLang="en-US" dirty="0" err="1">
                <a:latin typeface="+mj-lt"/>
              </a:rPr>
              <a:t>as</a:t>
            </a:r>
            <a:r>
              <a:rPr lang="ko-KR" altLang="en-US" dirty="0">
                <a:latin typeface="+mj-lt"/>
              </a:rPr>
              <a:t> </a:t>
            </a:r>
            <a:r>
              <a:rPr lang="ko-KR" altLang="en-US" dirty="0" err="1">
                <a:latin typeface="+mj-lt"/>
              </a:rPr>
              <a:t>slid</a:t>
            </a:r>
            <a:r>
              <a:rPr lang="ko-KR" altLang="en-US" dirty="0">
                <a:latin typeface="+mj-lt"/>
              </a:rPr>
              <a:t>, </a:t>
            </a:r>
            <a:r>
              <a:rPr lang="ko-KR" altLang="en-US" dirty="0" err="1">
                <a:latin typeface="+mj-lt"/>
              </a:rPr>
              <a:t>title</a:t>
            </a:r>
            <a:r>
              <a:rPr lang="ko-KR" altLang="en-US" dirty="0">
                <a:latin typeface="+mj-lt"/>
              </a:rPr>
              <a:t>, </a:t>
            </a:r>
            <a:r>
              <a:rPr lang="ko-KR" altLang="en-US" dirty="0" err="1">
                <a:latin typeface="+mj-lt"/>
              </a:rPr>
              <a:t>img</a:t>
            </a:r>
            <a:r>
              <a:rPr lang="en-US" altLang="ko-KR" dirty="0">
                <a:latin typeface="+mj-lt"/>
              </a:rPr>
              <a:t> </a:t>
            </a:r>
            <a:r>
              <a:rPr lang="ko-KR" altLang="en-US" dirty="0" err="1">
                <a:latin typeface="+mj-lt"/>
              </a:rPr>
              <a:t>from</a:t>
            </a:r>
            <a:r>
              <a:rPr lang="ko-KR" altLang="en-US" dirty="0">
                <a:latin typeface="+mj-lt"/>
              </a:rPr>
              <a:t> </a:t>
            </a:r>
            <a:r>
              <a:rPr lang="ko-KR" altLang="en-US" dirty="0" err="1">
                <a:solidFill>
                  <a:schemeClr val="accent5">
                    <a:lumMod val="75000"/>
                  </a:schemeClr>
                </a:solidFill>
                <a:latin typeface="+mj-lt"/>
              </a:rPr>
              <a:t>signlanguage</a:t>
            </a:r>
            <a:r>
              <a:rPr lang="ko-KR" altLang="en-US" dirty="0">
                <a:latin typeface="+mj-lt"/>
              </a:rPr>
              <a:t> </a:t>
            </a:r>
            <a:r>
              <a:rPr lang="ko-KR" altLang="en-US" dirty="0" err="1">
                <a:latin typeface="+mj-lt"/>
              </a:rPr>
              <a:t>as</a:t>
            </a:r>
            <a:r>
              <a:rPr lang="ko-KR" altLang="en-US" dirty="0">
                <a:latin typeface="+mj-lt"/>
              </a:rPr>
              <a:t> </a:t>
            </a:r>
            <a:r>
              <a:rPr lang="ko-KR" altLang="en-US" dirty="0" err="1">
                <a:latin typeface="+mj-lt"/>
              </a:rPr>
              <a:t>A</a:t>
            </a:r>
            <a:r>
              <a:rPr lang="ko-KR" altLang="en-US" dirty="0">
                <a:latin typeface="+mj-lt"/>
              </a:rPr>
              <a:t> </a:t>
            </a:r>
            <a:endParaRPr lang="en-US" altLang="ko-KR" dirty="0">
              <a:latin typeface="+mj-lt"/>
            </a:endParaRPr>
          </a:p>
          <a:p>
            <a:pPr>
              <a:lnSpc>
                <a:spcPct val="200000"/>
              </a:lnSpc>
            </a:pPr>
            <a:r>
              <a:rPr lang="ko-KR" altLang="en-US" dirty="0">
                <a:latin typeface="+mj-lt"/>
              </a:rPr>
              <a:t>LEFT JOIN </a:t>
            </a:r>
            <a:r>
              <a:rPr lang="ko-KR" altLang="en-US" dirty="0" err="1">
                <a:latin typeface="+mj-lt"/>
              </a:rPr>
              <a:t>dir</a:t>
            </a:r>
            <a:r>
              <a:rPr lang="ko-KR" altLang="en-US" dirty="0">
                <a:latin typeface="+mj-lt"/>
              </a:rPr>
              <a:t> </a:t>
            </a:r>
            <a:r>
              <a:rPr lang="ko-KR" altLang="en-US" dirty="0" err="1">
                <a:latin typeface="+mj-lt"/>
              </a:rPr>
              <a:t>as</a:t>
            </a:r>
            <a:r>
              <a:rPr lang="ko-KR" altLang="en-US" dirty="0">
                <a:latin typeface="+mj-lt"/>
              </a:rPr>
              <a:t> </a:t>
            </a:r>
            <a:r>
              <a:rPr lang="ko-KR" altLang="en-US" dirty="0" err="1">
                <a:latin typeface="+mj-lt"/>
              </a:rPr>
              <a:t>B</a:t>
            </a:r>
            <a:r>
              <a:rPr lang="ko-KR" altLang="en-US" dirty="0">
                <a:latin typeface="+mj-lt"/>
              </a:rPr>
              <a:t> </a:t>
            </a:r>
            <a:r>
              <a:rPr lang="ko-KR" altLang="en-US" dirty="0" err="1">
                <a:latin typeface="+mj-lt"/>
              </a:rPr>
              <a:t>on</a:t>
            </a:r>
            <a:r>
              <a:rPr lang="ko-KR" altLang="en-US" dirty="0">
                <a:latin typeface="+mj-lt"/>
              </a:rPr>
              <a:t> </a:t>
            </a:r>
            <a:r>
              <a:rPr lang="ko-KR" altLang="en-US" dirty="0" err="1">
                <a:latin typeface="+mj-lt"/>
              </a:rPr>
              <a:t>A.slid</a:t>
            </a:r>
            <a:r>
              <a:rPr lang="ko-KR" altLang="en-US" dirty="0">
                <a:latin typeface="+mj-lt"/>
              </a:rPr>
              <a:t> = </a:t>
            </a:r>
            <a:r>
              <a:rPr lang="ko-KR" altLang="en-US" dirty="0" err="1">
                <a:latin typeface="+mj-lt"/>
              </a:rPr>
              <a:t>B.slid</a:t>
            </a:r>
            <a:r>
              <a:rPr lang="ko-KR" altLang="en-US" dirty="0">
                <a:latin typeface="+mj-lt"/>
              </a:rPr>
              <a:t> </a:t>
            </a:r>
            <a:r>
              <a:rPr lang="ko-KR" altLang="en-US" dirty="0" err="1">
                <a:latin typeface="+mj-lt"/>
              </a:rPr>
              <a:t>where</a:t>
            </a:r>
            <a:r>
              <a:rPr lang="ko-KR" altLang="en-US" dirty="0">
                <a:latin typeface="+mj-lt"/>
              </a:rPr>
              <a:t> user</a:t>
            </a:r>
            <a:r>
              <a:rPr lang="en-US" altLang="ko-KR" dirty="0">
                <a:latin typeface="+mj-lt"/>
              </a:rPr>
              <a:t>_</a:t>
            </a:r>
            <a:r>
              <a:rPr lang="ko-KR" altLang="en-US" dirty="0" err="1">
                <a:latin typeface="+mj-lt"/>
              </a:rPr>
              <a:t>id</a:t>
            </a:r>
            <a:r>
              <a:rPr lang="ko-KR" altLang="en-US" dirty="0">
                <a:latin typeface="+mj-lt"/>
              </a:rPr>
              <a:t> = ?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xmlns="" id="{FEA6FB47-455A-4493-AD5F-1D0EFE7C8B37}"/>
              </a:ext>
            </a:extLst>
          </p:cNvPr>
          <p:cNvSpPr/>
          <p:nvPr/>
        </p:nvSpPr>
        <p:spPr>
          <a:xfrm>
            <a:off x="352060" y="4588741"/>
            <a:ext cx="31107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/>
              <a:t>10. Delete my </a:t>
            </a:r>
            <a:r>
              <a:rPr lang="en-US" altLang="ko-KR" b="1" dirty="0" err="1"/>
              <a:t>voca</a:t>
            </a:r>
            <a:endParaRPr lang="ko-KR" altLang="en-US" b="1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xmlns="" id="{DC05DE89-5210-4350-9531-1D910A12FE24}"/>
              </a:ext>
            </a:extLst>
          </p:cNvPr>
          <p:cNvSpPr/>
          <p:nvPr/>
        </p:nvSpPr>
        <p:spPr>
          <a:xfrm>
            <a:off x="424555" y="5254160"/>
            <a:ext cx="492790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DELETE from </a:t>
            </a:r>
            <a:r>
              <a:rPr lang="en-US" altLang="ko-KR" dirty="0" err="1">
                <a:solidFill>
                  <a:schemeClr val="accent5">
                    <a:lumMod val="75000"/>
                  </a:schemeClr>
                </a:solidFill>
              </a:rPr>
              <a:t>dir</a:t>
            </a:r>
            <a:r>
              <a:rPr lang="en-US" altLang="ko-KR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altLang="ko-KR" dirty="0"/>
              <a:t>where </a:t>
            </a:r>
            <a:r>
              <a:rPr lang="en-US" altLang="ko-KR" dirty="0" err="1"/>
              <a:t>user_id</a:t>
            </a:r>
            <a:r>
              <a:rPr lang="en-US" altLang="ko-KR" dirty="0"/>
              <a:t>=? and slid =?</a:t>
            </a:r>
            <a:endParaRPr lang="ko-KR" altLang="en-US" dirty="0"/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xmlns="" id="{AD6A02FD-B918-48FF-86E0-FA2918B31B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3485" y="537309"/>
            <a:ext cx="4927906" cy="6080662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xmlns="" id="{3FE2E21D-F0AF-4176-BD09-23A3EB96675F}"/>
              </a:ext>
            </a:extLst>
          </p:cNvPr>
          <p:cNvSpPr/>
          <p:nvPr/>
        </p:nvSpPr>
        <p:spPr>
          <a:xfrm>
            <a:off x="10504170" y="2868930"/>
            <a:ext cx="617415" cy="36586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xmlns="" id="{ED68A8D7-1CAC-47DD-8BD6-D55AF64DE6AE}"/>
              </a:ext>
            </a:extLst>
          </p:cNvPr>
          <p:cNvCxnSpPr>
            <a:endCxn id="37" idx="1"/>
          </p:cNvCxnSpPr>
          <p:nvPr/>
        </p:nvCxnSpPr>
        <p:spPr>
          <a:xfrm flipV="1">
            <a:off x="5479708" y="3051860"/>
            <a:ext cx="5024462" cy="238696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xmlns="" id="{91958CB7-C678-49C0-94C0-A1CC0062D7B6}"/>
              </a:ext>
            </a:extLst>
          </p:cNvPr>
          <p:cNvSpPr/>
          <p:nvPr/>
        </p:nvSpPr>
        <p:spPr>
          <a:xfrm>
            <a:off x="8393430" y="1054364"/>
            <a:ext cx="1916430" cy="36586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xmlns="" id="{06D54DA0-F3EC-44A7-8253-0948AE66BC03}"/>
              </a:ext>
            </a:extLst>
          </p:cNvPr>
          <p:cNvCxnSpPr>
            <a:stCxn id="33" idx="3"/>
          </p:cNvCxnSpPr>
          <p:nvPr/>
        </p:nvCxnSpPr>
        <p:spPr>
          <a:xfrm flipV="1">
            <a:off x="6501157" y="1234508"/>
            <a:ext cx="1892273" cy="200028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7252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그림 4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906" b="63581"/>
          <a:stretch/>
        </p:blipFill>
        <p:spPr>
          <a:xfrm rot="16200000">
            <a:off x="8301128" y="-778118"/>
            <a:ext cx="866334" cy="266674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61911" y="61911"/>
            <a:ext cx="12068177" cy="6734177"/>
          </a:xfrm>
          <a:prstGeom prst="rect">
            <a:avLst/>
          </a:prstGeom>
          <a:noFill/>
          <a:ln w="127000">
            <a:solidFill>
              <a:srgbClr val="C61A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xmlns="" id="{24E5B415-4D60-4885-8E3B-5D3CF9E29728}"/>
              </a:ext>
            </a:extLst>
          </p:cNvPr>
          <p:cNvGrpSpPr/>
          <p:nvPr/>
        </p:nvGrpSpPr>
        <p:grpSpPr>
          <a:xfrm>
            <a:off x="547546" y="469479"/>
            <a:ext cx="3743012" cy="591050"/>
            <a:chOff x="547546" y="469479"/>
            <a:chExt cx="3743012" cy="591050"/>
          </a:xfrm>
        </p:grpSpPr>
        <p:sp>
          <p:nvSpPr>
            <p:cNvPr id="52" name="TextBox 51"/>
            <p:cNvSpPr txBox="1"/>
            <p:nvPr/>
          </p:nvSpPr>
          <p:spPr>
            <a:xfrm>
              <a:off x="1256771" y="537309"/>
              <a:ext cx="3033787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2800" dirty="0">
                  <a:solidFill>
                    <a:schemeClr val="bg1">
                      <a:lumMod val="50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</a:rPr>
                <a:t>Application</a:t>
              </a:r>
            </a:p>
          </p:txBody>
        </p:sp>
        <p:sp>
          <p:nvSpPr>
            <p:cNvPr id="67" name="타원 66">
              <a:extLst>
                <a:ext uri="{FF2B5EF4-FFF2-40B4-BE49-F238E27FC236}">
                  <a16:creationId xmlns:a16="http://schemas.microsoft.com/office/drawing/2014/main" xmlns="" id="{9B2C5CA8-F370-4220-AEF2-99D31B573AC5}"/>
                </a:ext>
              </a:extLst>
            </p:cNvPr>
            <p:cNvSpPr/>
            <p:nvPr/>
          </p:nvSpPr>
          <p:spPr>
            <a:xfrm>
              <a:off x="547546" y="469479"/>
              <a:ext cx="561975" cy="561975"/>
            </a:xfrm>
            <a:prstGeom prst="ellipse">
              <a:avLst/>
            </a:prstGeom>
            <a:solidFill>
              <a:srgbClr val="F7787C"/>
            </a:solidFill>
            <a:ln>
              <a:noFill/>
            </a:ln>
            <a:effectLst>
              <a:outerShdw blurRad="254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xmlns="" id="{19E498FC-BA00-44F9-B8B6-A4120E2CDD7D}"/>
                </a:ext>
              </a:extLst>
            </p:cNvPr>
            <p:cNvSpPr txBox="1"/>
            <p:nvPr/>
          </p:nvSpPr>
          <p:spPr>
            <a:xfrm>
              <a:off x="575123" y="581150"/>
              <a:ext cx="535848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</a:rPr>
                <a:t>08</a:t>
              </a:r>
              <a:endParaRPr lang="ko-KR" altLang="en-US" sz="20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</a:endParaRPr>
            </a:p>
          </p:txBody>
        </p:sp>
      </p:grpSp>
      <p:pic>
        <p:nvPicPr>
          <p:cNvPr id="8" name="Picture 2" descr="번역] MySQL의 ENUM 타입을 사용하지 말아야 할 8가지 이유">
            <a:extLst>
              <a:ext uri="{FF2B5EF4-FFF2-40B4-BE49-F238E27FC236}">
                <a16:creationId xmlns:a16="http://schemas.microsoft.com/office/drawing/2014/main" xmlns="" id="{7D611996-5DC1-4B19-8539-0FBE30C3CF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3087" y="3801814"/>
            <a:ext cx="2126791" cy="1097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xmlns="" id="{2D2B7B4B-3677-45C3-A5FA-90A55C9495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3662" y="2291111"/>
            <a:ext cx="2056577" cy="2056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81683B83-8835-4413-AB1A-4AC7A8398C7C}"/>
              </a:ext>
            </a:extLst>
          </p:cNvPr>
          <p:cNvSpPr txBox="1"/>
          <p:nvPr/>
        </p:nvSpPr>
        <p:spPr>
          <a:xfrm>
            <a:off x="671903" y="1358009"/>
            <a:ext cx="31454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>
                <a:ln>
                  <a:solidFill>
                    <a:srgbClr val="6D6E71"/>
                  </a:solidFill>
                </a:ln>
                <a:solidFill>
                  <a:schemeClr val="bg1"/>
                </a:solidFill>
                <a:effectLst>
                  <a:outerShdw dist="101600" dir="2700000" algn="tl" rotWithShape="0">
                    <a:srgbClr val="6D6E71"/>
                  </a:outerShdw>
                </a:effectLs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OpenSource</a:t>
            </a:r>
            <a:endParaRPr lang="ko-KR" altLang="en-US" sz="3600" dirty="0">
              <a:ln>
                <a:solidFill>
                  <a:srgbClr val="6D6E71"/>
                </a:solidFill>
              </a:ln>
              <a:solidFill>
                <a:schemeClr val="bg1"/>
              </a:solidFill>
              <a:effectLst>
                <a:outerShdw dist="101600" dir="2700000" algn="tl" rotWithShape="0">
                  <a:srgbClr val="6D6E71"/>
                </a:outerShdw>
              </a:effectLst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pic>
        <p:nvPicPr>
          <p:cNvPr id="11" name="Picture 8" descr="ejs (문법, include, nodejs와 연동)">
            <a:extLst>
              <a:ext uri="{FF2B5EF4-FFF2-40B4-BE49-F238E27FC236}">
                <a16:creationId xmlns:a16="http://schemas.microsoft.com/office/drawing/2014/main" xmlns="" id="{F274CF7A-15D5-411F-ADFA-B9BA83D36F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698" y="4691404"/>
            <a:ext cx="2544503" cy="1243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xmlns="" id="{134E5499-1800-4A48-8C65-C64D5A9E18F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2264" y="2679207"/>
            <a:ext cx="1492071" cy="148591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xmlns="" id="{AEAECA2B-EBA2-427B-9B73-9043CB04422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6680" y="4789855"/>
            <a:ext cx="1297054" cy="124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988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그림 4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906" b="63581"/>
          <a:stretch/>
        </p:blipFill>
        <p:spPr>
          <a:xfrm rot="16200000">
            <a:off x="8301128" y="-778118"/>
            <a:ext cx="866334" cy="266674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61911" y="61911"/>
            <a:ext cx="12068177" cy="6734177"/>
          </a:xfrm>
          <a:prstGeom prst="rect">
            <a:avLst/>
          </a:prstGeom>
          <a:noFill/>
          <a:ln w="127000">
            <a:solidFill>
              <a:srgbClr val="C61A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xmlns="" id="{24E5B415-4D60-4885-8E3B-5D3CF9E29728}"/>
              </a:ext>
            </a:extLst>
          </p:cNvPr>
          <p:cNvGrpSpPr/>
          <p:nvPr/>
        </p:nvGrpSpPr>
        <p:grpSpPr>
          <a:xfrm>
            <a:off x="547546" y="469479"/>
            <a:ext cx="3743012" cy="591050"/>
            <a:chOff x="547546" y="469479"/>
            <a:chExt cx="3743012" cy="591050"/>
          </a:xfrm>
        </p:grpSpPr>
        <p:sp>
          <p:nvSpPr>
            <p:cNvPr id="52" name="TextBox 51"/>
            <p:cNvSpPr txBox="1"/>
            <p:nvPr/>
          </p:nvSpPr>
          <p:spPr>
            <a:xfrm>
              <a:off x="1256771" y="537309"/>
              <a:ext cx="3033787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2800" dirty="0">
                  <a:solidFill>
                    <a:schemeClr val="bg1">
                      <a:lumMod val="50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</a:rPr>
                <a:t>Demo</a:t>
              </a:r>
            </a:p>
          </p:txBody>
        </p:sp>
        <p:sp>
          <p:nvSpPr>
            <p:cNvPr id="67" name="타원 66">
              <a:extLst>
                <a:ext uri="{FF2B5EF4-FFF2-40B4-BE49-F238E27FC236}">
                  <a16:creationId xmlns:a16="http://schemas.microsoft.com/office/drawing/2014/main" xmlns="" id="{9B2C5CA8-F370-4220-AEF2-99D31B573AC5}"/>
                </a:ext>
              </a:extLst>
            </p:cNvPr>
            <p:cNvSpPr/>
            <p:nvPr/>
          </p:nvSpPr>
          <p:spPr>
            <a:xfrm>
              <a:off x="547546" y="469479"/>
              <a:ext cx="561975" cy="561975"/>
            </a:xfrm>
            <a:prstGeom prst="ellipse">
              <a:avLst/>
            </a:prstGeom>
            <a:solidFill>
              <a:srgbClr val="2F5597"/>
            </a:solidFill>
            <a:ln>
              <a:noFill/>
            </a:ln>
            <a:effectLst>
              <a:outerShdw blurRad="254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xmlns="" id="{19E498FC-BA00-44F9-B8B6-A4120E2CDD7D}"/>
                </a:ext>
              </a:extLst>
            </p:cNvPr>
            <p:cNvSpPr txBox="1"/>
            <p:nvPr/>
          </p:nvSpPr>
          <p:spPr>
            <a:xfrm>
              <a:off x="575123" y="581150"/>
              <a:ext cx="535848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</a:rPr>
                <a:t>09</a:t>
              </a:r>
              <a:endParaRPr lang="ko-KR" altLang="en-US" sz="20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</a:endParaRPr>
            </a:p>
          </p:txBody>
        </p:sp>
      </p:grpSp>
      <p:pic>
        <p:nvPicPr>
          <p:cNvPr id="2" name="DB_demo">
            <a:hlinkClick r:id="" action="ppaction://media"/>
            <a:extLst>
              <a:ext uri="{FF2B5EF4-FFF2-40B4-BE49-F238E27FC236}">
                <a16:creationId xmlns:a16="http://schemas.microsoft.com/office/drawing/2014/main" xmlns="" id="{BF077F80-DFC1-4EB1-B6F8-3A993402A11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41280" y="1280931"/>
            <a:ext cx="10909438" cy="5039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266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55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그림 4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874" b="62540"/>
          <a:stretch/>
        </p:blipFill>
        <p:spPr>
          <a:xfrm rot="5400000" flipH="1" flipV="1">
            <a:off x="9705756" y="4399764"/>
            <a:ext cx="1250615" cy="3647627"/>
          </a:xfrm>
          <a:prstGeom prst="rect">
            <a:avLst/>
          </a:prstGeom>
        </p:spPr>
      </p:pic>
      <p:pic>
        <p:nvPicPr>
          <p:cNvPr id="42" name="그림 4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874" b="62540"/>
          <a:stretch/>
        </p:blipFill>
        <p:spPr>
          <a:xfrm rot="16200000" flipV="1">
            <a:off x="1326965" y="4304105"/>
            <a:ext cx="1250614" cy="3647624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61911" y="61911"/>
            <a:ext cx="12068177" cy="6734177"/>
          </a:xfrm>
          <a:prstGeom prst="rect">
            <a:avLst/>
          </a:prstGeom>
          <a:noFill/>
          <a:ln w="127000">
            <a:solidFill>
              <a:srgbClr val="C61A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/>
          <p:cNvSpPr txBox="1"/>
          <p:nvPr/>
        </p:nvSpPr>
        <p:spPr>
          <a:xfrm>
            <a:off x="4710845" y="555195"/>
            <a:ext cx="27703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rgbClr val="C61A4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CONTENTS</a:t>
            </a:r>
            <a:endParaRPr lang="ko-KR" altLang="en-US" sz="3600" dirty="0">
              <a:solidFill>
                <a:srgbClr val="C61A4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xmlns="" id="{A2E29D07-5D1E-490D-A236-22C519047909}"/>
              </a:ext>
            </a:extLst>
          </p:cNvPr>
          <p:cNvGrpSpPr/>
          <p:nvPr/>
        </p:nvGrpSpPr>
        <p:grpSpPr>
          <a:xfrm>
            <a:off x="612237" y="1644380"/>
            <a:ext cx="1826080" cy="1783610"/>
            <a:chOff x="1261687" y="2307326"/>
            <a:chExt cx="1826080" cy="1783610"/>
          </a:xfrm>
        </p:grpSpPr>
        <p:sp>
          <p:nvSpPr>
            <p:cNvPr id="6" name="타원 5"/>
            <p:cNvSpPr/>
            <p:nvPr/>
          </p:nvSpPr>
          <p:spPr>
            <a:xfrm>
              <a:off x="1895781" y="2307326"/>
              <a:ext cx="561975" cy="561975"/>
            </a:xfrm>
            <a:prstGeom prst="ellipse">
              <a:avLst/>
            </a:prstGeom>
            <a:solidFill>
              <a:srgbClr val="B2B3B6"/>
            </a:solidFill>
            <a:ln>
              <a:noFill/>
            </a:ln>
            <a:effectLst>
              <a:outerShdw blurRad="254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917190" y="2422367"/>
              <a:ext cx="53584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</a:rPr>
                <a:t>01</a:t>
              </a:r>
              <a:endParaRPr lang="ko-KR" altLang="en-US" sz="20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261687" y="3690826"/>
              <a:ext cx="182608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rgbClr val="B2B3B6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</a:rPr>
                <a:t>Team &amp; Roles</a:t>
              </a:r>
            </a:p>
          </p:txBody>
        </p:sp>
        <p:cxnSp>
          <p:nvCxnSpPr>
            <p:cNvPr id="27" name="직선 연결선 26"/>
            <p:cNvCxnSpPr/>
            <p:nvPr/>
          </p:nvCxnSpPr>
          <p:spPr>
            <a:xfrm>
              <a:off x="1643606" y="3389440"/>
              <a:ext cx="1062242" cy="0"/>
            </a:xfrm>
            <a:prstGeom prst="line">
              <a:avLst/>
            </a:prstGeom>
            <a:ln w="19050">
              <a:solidFill>
                <a:srgbClr val="B2B3B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xmlns="" id="{1B344E93-74DD-470B-AAD5-904308C33348}"/>
              </a:ext>
            </a:extLst>
          </p:cNvPr>
          <p:cNvGrpSpPr/>
          <p:nvPr/>
        </p:nvGrpSpPr>
        <p:grpSpPr>
          <a:xfrm>
            <a:off x="3143714" y="1642363"/>
            <a:ext cx="1611603" cy="1785627"/>
            <a:chOff x="4010935" y="2307326"/>
            <a:chExt cx="1611603" cy="1785627"/>
          </a:xfrm>
        </p:grpSpPr>
        <p:sp>
          <p:nvSpPr>
            <p:cNvPr id="7" name="타원 6"/>
            <p:cNvSpPr/>
            <p:nvPr/>
          </p:nvSpPr>
          <p:spPr>
            <a:xfrm>
              <a:off x="4535751" y="2307326"/>
              <a:ext cx="561975" cy="561975"/>
            </a:xfrm>
            <a:prstGeom prst="ellipse">
              <a:avLst/>
            </a:prstGeom>
            <a:solidFill>
              <a:srgbClr val="6D6E71"/>
            </a:solidFill>
            <a:ln>
              <a:noFill/>
            </a:ln>
            <a:effectLst>
              <a:outerShdw blurRad="254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535751" y="2409667"/>
              <a:ext cx="5660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</a:rPr>
                <a:t>02</a:t>
              </a:r>
              <a:endParaRPr lang="ko-KR" altLang="en-US" sz="20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4010935" y="3692843"/>
              <a:ext cx="161160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rgbClr val="6D6E7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</a:rPr>
                <a:t>Project Idea</a:t>
              </a:r>
            </a:p>
          </p:txBody>
        </p:sp>
        <p:cxnSp>
          <p:nvCxnSpPr>
            <p:cNvPr id="29" name="직선 연결선 28"/>
            <p:cNvCxnSpPr/>
            <p:nvPr/>
          </p:nvCxnSpPr>
          <p:spPr>
            <a:xfrm>
              <a:off x="4285616" y="3389440"/>
              <a:ext cx="1062242" cy="0"/>
            </a:xfrm>
            <a:prstGeom prst="line">
              <a:avLst/>
            </a:prstGeom>
            <a:ln w="19050">
              <a:solidFill>
                <a:srgbClr val="6D6E7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xmlns="" id="{39739282-B574-4AF4-B2E0-B46E1BF8805A}"/>
              </a:ext>
            </a:extLst>
          </p:cNvPr>
          <p:cNvGrpSpPr/>
          <p:nvPr/>
        </p:nvGrpSpPr>
        <p:grpSpPr>
          <a:xfrm>
            <a:off x="5130277" y="1655337"/>
            <a:ext cx="1826080" cy="2074258"/>
            <a:chOff x="6567209" y="2307326"/>
            <a:chExt cx="1826080" cy="2074258"/>
          </a:xfrm>
        </p:grpSpPr>
        <p:sp>
          <p:nvSpPr>
            <p:cNvPr id="31" name="TextBox 30"/>
            <p:cNvSpPr txBox="1"/>
            <p:nvPr/>
          </p:nvSpPr>
          <p:spPr>
            <a:xfrm>
              <a:off x="6567209" y="3673698"/>
              <a:ext cx="182608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rgbClr val="C61A4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</a:rPr>
                <a:t>Requirement analysis</a:t>
              </a:r>
            </a:p>
          </p:txBody>
        </p: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xmlns="" id="{20505818-AAD7-42E6-ABB2-973047B6FCF5}"/>
                </a:ext>
              </a:extLst>
            </p:cNvPr>
            <p:cNvGrpSpPr/>
            <p:nvPr/>
          </p:nvGrpSpPr>
          <p:grpSpPr>
            <a:xfrm>
              <a:off x="6949128" y="2307326"/>
              <a:ext cx="1062242" cy="1082114"/>
              <a:chOff x="6949128" y="2307326"/>
              <a:chExt cx="1062242" cy="1082114"/>
            </a:xfrm>
          </p:grpSpPr>
          <p:sp>
            <p:nvSpPr>
              <p:cNvPr id="8" name="타원 7"/>
              <p:cNvSpPr/>
              <p:nvPr/>
            </p:nvSpPr>
            <p:spPr>
              <a:xfrm>
                <a:off x="7201848" y="2307326"/>
                <a:ext cx="561975" cy="561975"/>
              </a:xfrm>
              <a:prstGeom prst="ellipse">
                <a:avLst/>
              </a:prstGeom>
              <a:solidFill>
                <a:srgbClr val="C61A41"/>
              </a:solidFill>
              <a:ln>
                <a:noFill/>
              </a:ln>
              <a:effectLst>
                <a:outerShdw blurRad="25400" dist="254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7197221" y="2409667"/>
                <a:ext cx="56605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000" dirty="0">
                    <a:solidFill>
                      <a:schemeClr val="bg1"/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</a:rPr>
                  <a:t>03</a:t>
                </a:r>
                <a:endParaRPr lang="ko-KR" altLang="en-US" sz="2000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</a:endParaRPr>
              </a:p>
            </p:txBody>
          </p:sp>
          <p:cxnSp>
            <p:nvCxnSpPr>
              <p:cNvPr id="32" name="직선 연결선 31"/>
              <p:cNvCxnSpPr/>
              <p:nvPr/>
            </p:nvCxnSpPr>
            <p:spPr>
              <a:xfrm>
                <a:off x="6949128" y="3389440"/>
                <a:ext cx="1062242" cy="0"/>
              </a:xfrm>
              <a:prstGeom prst="line">
                <a:avLst/>
              </a:prstGeom>
              <a:ln w="19050">
                <a:solidFill>
                  <a:srgbClr val="C61A4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xmlns="" id="{BC1FE3D3-8142-4DA3-A049-5B569378DE0B}"/>
              </a:ext>
            </a:extLst>
          </p:cNvPr>
          <p:cNvGrpSpPr/>
          <p:nvPr/>
        </p:nvGrpSpPr>
        <p:grpSpPr>
          <a:xfrm>
            <a:off x="7676427" y="1642363"/>
            <a:ext cx="1215614" cy="2087032"/>
            <a:chOff x="9515542" y="2307326"/>
            <a:chExt cx="1215614" cy="2087032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xmlns="" id="{5706ADD6-58D1-415A-83C4-6461373862C3}"/>
                </a:ext>
              </a:extLst>
            </p:cNvPr>
            <p:cNvGrpSpPr/>
            <p:nvPr/>
          </p:nvGrpSpPr>
          <p:grpSpPr>
            <a:xfrm>
              <a:off x="9841817" y="2307326"/>
              <a:ext cx="566057" cy="561975"/>
              <a:chOff x="9841817" y="2307326"/>
              <a:chExt cx="566057" cy="561975"/>
            </a:xfrm>
          </p:grpSpPr>
          <p:sp>
            <p:nvSpPr>
              <p:cNvPr id="9" name="타원 8"/>
              <p:cNvSpPr/>
              <p:nvPr/>
            </p:nvSpPr>
            <p:spPr>
              <a:xfrm>
                <a:off x="9842362" y="2307326"/>
                <a:ext cx="561975" cy="561975"/>
              </a:xfrm>
              <a:prstGeom prst="ellipse">
                <a:avLst/>
              </a:prstGeom>
              <a:solidFill>
                <a:srgbClr val="CF9C51"/>
              </a:solidFill>
              <a:ln>
                <a:noFill/>
              </a:ln>
              <a:effectLst>
                <a:outerShdw blurRad="25400" dist="254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9841817" y="2422367"/>
                <a:ext cx="56605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000" dirty="0">
                    <a:solidFill>
                      <a:schemeClr val="bg1"/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</a:rPr>
                  <a:t>04</a:t>
                </a:r>
                <a:endParaRPr lang="ko-KR" altLang="en-US" sz="2000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</a:endParaRPr>
              </a:p>
            </p:txBody>
          </p:sp>
        </p:grpSp>
        <p:sp>
          <p:nvSpPr>
            <p:cNvPr id="37" name="TextBox 36"/>
            <p:cNvSpPr txBox="1"/>
            <p:nvPr/>
          </p:nvSpPr>
          <p:spPr>
            <a:xfrm>
              <a:off x="9515542" y="3686472"/>
              <a:ext cx="121561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rgbClr val="CF9C5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</a:rPr>
                <a:t>E-R diagram</a:t>
              </a:r>
            </a:p>
          </p:txBody>
        </p:sp>
        <p:cxnSp>
          <p:nvCxnSpPr>
            <p:cNvPr id="38" name="직선 연결선 37"/>
            <p:cNvCxnSpPr/>
            <p:nvPr/>
          </p:nvCxnSpPr>
          <p:spPr>
            <a:xfrm>
              <a:off x="9595224" y="3378682"/>
              <a:ext cx="1062242" cy="0"/>
            </a:xfrm>
            <a:prstGeom prst="line">
              <a:avLst/>
            </a:prstGeom>
            <a:ln w="19050">
              <a:solidFill>
                <a:srgbClr val="CF9C5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xmlns="" id="{83EA238B-6FF9-461F-9B3B-BDA5A8FF6B4B}"/>
              </a:ext>
            </a:extLst>
          </p:cNvPr>
          <p:cNvGrpSpPr/>
          <p:nvPr/>
        </p:nvGrpSpPr>
        <p:grpSpPr>
          <a:xfrm>
            <a:off x="9773279" y="1642363"/>
            <a:ext cx="1301173" cy="1779256"/>
            <a:chOff x="9472762" y="2307326"/>
            <a:chExt cx="1301173" cy="1779256"/>
          </a:xfrm>
        </p:grpSpPr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xmlns="" id="{7EDEC1BA-C5D5-4918-A9E9-D47DC6405954}"/>
                </a:ext>
              </a:extLst>
            </p:cNvPr>
            <p:cNvGrpSpPr/>
            <p:nvPr/>
          </p:nvGrpSpPr>
          <p:grpSpPr>
            <a:xfrm>
              <a:off x="9841817" y="2307326"/>
              <a:ext cx="566057" cy="561975"/>
              <a:chOff x="9841817" y="2307326"/>
              <a:chExt cx="566057" cy="561975"/>
            </a:xfrm>
          </p:grpSpPr>
          <p:sp>
            <p:nvSpPr>
              <p:cNvPr id="45" name="타원 44">
                <a:extLst>
                  <a:ext uri="{FF2B5EF4-FFF2-40B4-BE49-F238E27FC236}">
                    <a16:creationId xmlns:a16="http://schemas.microsoft.com/office/drawing/2014/main" xmlns="" id="{87F56E9C-1811-4B2C-B995-DA2CA85DE7FB}"/>
                  </a:ext>
                </a:extLst>
              </p:cNvPr>
              <p:cNvSpPr/>
              <p:nvPr/>
            </p:nvSpPr>
            <p:spPr>
              <a:xfrm>
                <a:off x="9842362" y="2307326"/>
                <a:ext cx="561975" cy="561975"/>
              </a:xfrm>
              <a:prstGeom prst="ellipse">
                <a:avLst/>
              </a:prstGeom>
              <a:solidFill>
                <a:srgbClr val="C36201"/>
              </a:solidFill>
              <a:ln>
                <a:noFill/>
              </a:ln>
              <a:effectLst>
                <a:outerShdw blurRad="25400" dist="254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xmlns="" id="{EFF34CC6-C973-4F7A-86CA-402E0A0A8487}"/>
                  </a:ext>
                </a:extLst>
              </p:cNvPr>
              <p:cNvSpPr txBox="1"/>
              <p:nvPr/>
            </p:nvSpPr>
            <p:spPr>
              <a:xfrm>
                <a:off x="9841817" y="2422367"/>
                <a:ext cx="56605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000" dirty="0">
                    <a:solidFill>
                      <a:schemeClr val="bg1"/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</a:rPr>
                  <a:t>05</a:t>
                </a:r>
                <a:endParaRPr lang="ko-KR" altLang="en-US" sz="2000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</a:endParaRPr>
              </a:p>
            </p:txBody>
          </p: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xmlns="" id="{A186D87D-A9E7-4235-9F21-505E293A5985}"/>
                </a:ext>
              </a:extLst>
            </p:cNvPr>
            <p:cNvSpPr txBox="1"/>
            <p:nvPr/>
          </p:nvSpPr>
          <p:spPr>
            <a:xfrm>
              <a:off x="9472762" y="3686472"/>
              <a:ext cx="130117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rgbClr val="C3620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</a:rPr>
                <a:t>Database</a:t>
              </a:r>
            </a:p>
          </p:txBody>
        </p: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xmlns="" id="{DF63F8BE-DD83-4E89-BF86-E67B19CD575A}"/>
                </a:ext>
              </a:extLst>
            </p:cNvPr>
            <p:cNvCxnSpPr/>
            <p:nvPr/>
          </p:nvCxnSpPr>
          <p:spPr>
            <a:xfrm>
              <a:off x="9595224" y="3389440"/>
              <a:ext cx="1062242" cy="0"/>
            </a:xfrm>
            <a:prstGeom prst="line">
              <a:avLst/>
            </a:prstGeom>
            <a:ln w="19050">
              <a:solidFill>
                <a:srgbClr val="C3620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xmlns="" id="{7AD650EF-474B-45FD-8C99-85BF8AA26699}"/>
              </a:ext>
            </a:extLst>
          </p:cNvPr>
          <p:cNvGrpSpPr/>
          <p:nvPr/>
        </p:nvGrpSpPr>
        <p:grpSpPr>
          <a:xfrm>
            <a:off x="609716" y="4099241"/>
            <a:ext cx="1826080" cy="1783610"/>
            <a:chOff x="1261687" y="2307326"/>
            <a:chExt cx="1826080" cy="1783610"/>
          </a:xfrm>
        </p:grpSpPr>
        <p:sp>
          <p:nvSpPr>
            <p:cNvPr id="35" name="타원 34">
              <a:extLst>
                <a:ext uri="{FF2B5EF4-FFF2-40B4-BE49-F238E27FC236}">
                  <a16:creationId xmlns:a16="http://schemas.microsoft.com/office/drawing/2014/main" xmlns="" id="{AC531E55-07DD-4F94-8FAF-06DB9C50AF65}"/>
                </a:ext>
              </a:extLst>
            </p:cNvPr>
            <p:cNvSpPr/>
            <p:nvPr/>
          </p:nvSpPr>
          <p:spPr>
            <a:xfrm>
              <a:off x="1895781" y="2307326"/>
              <a:ext cx="561975" cy="56197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>
              <a:outerShdw blurRad="254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xmlns="" id="{081CFDFF-54D7-41D4-AD7F-88956D3C05D2}"/>
                </a:ext>
              </a:extLst>
            </p:cNvPr>
            <p:cNvSpPr txBox="1"/>
            <p:nvPr/>
          </p:nvSpPr>
          <p:spPr>
            <a:xfrm>
              <a:off x="1917190" y="2422367"/>
              <a:ext cx="53584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</a:rPr>
                <a:t>06</a:t>
              </a:r>
              <a:endParaRPr lang="ko-KR" altLang="en-US" sz="20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xmlns="" id="{8E3BDF9E-FC7A-44A6-8676-49F3E44BFDF2}"/>
                </a:ext>
              </a:extLst>
            </p:cNvPr>
            <p:cNvSpPr txBox="1"/>
            <p:nvPr/>
          </p:nvSpPr>
          <p:spPr>
            <a:xfrm>
              <a:off x="1261687" y="3690826"/>
              <a:ext cx="182608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rgbClr val="9DC3E6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</a:rPr>
                <a:t>Tuning</a:t>
              </a:r>
            </a:p>
          </p:txBody>
        </p:sp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xmlns="" id="{3F4E4784-1666-4800-823B-D417C2BAD813}"/>
                </a:ext>
              </a:extLst>
            </p:cNvPr>
            <p:cNvCxnSpPr/>
            <p:nvPr/>
          </p:nvCxnSpPr>
          <p:spPr>
            <a:xfrm>
              <a:off x="1643606" y="3389440"/>
              <a:ext cx="1062242" cy="0"/>
            </a:xfrm>
            <a:prstGeom prst="line">
              <a:avLst/>
            </a:prstGeom>
            <a:ln w="19050">
              <a:solidFill>
                <a:srgbClr val="9DC3E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xmlns="" id="{E760314F-83E8-4B34-B28D-8AECCF0BC478}"/>
              </a:ext>
            </a:extLst>
          </p:cNvPr>
          <p:cNvGrpSpPr/>
          <p:nvPr/>
        </p:nvGrpSpPr>
        <p:grpSpPr>
          <a:xfrm>
            <a:off x="3036475" y="4099241"/>
            <a:ext cx="1826080" cy="1783610"/>
            <a:chOff x="1261687" y="2307326"/>
            <a:chExt cx="1826080" cy="1783610"/>
          </a:xfrm>
        </p:grpSpPr>
        <p:sp>
          <p:nvSpPr>
            <p:cNvPr id="51" name="타원 50">
              <a:extLst>
                <a:ext uri="{FF2B5EF4-FFF2-40B4-BE49-F238E27FC236}">
                  <a16:creationId xmlns:a16="http://schemas.microsoft.com/office/drawing/2014/main" xmlns="" id="{9D687B25-E6DF-4650-B482-0EFD058255D1}"/>
                </a:ext>
              </a:extLst>
            </p:cNvPr>
            <p:cNvSpPr/>
            <p:nvPr/>
          </p:nvSpPr>
          <p:spPr>
            <a:xfrm>
              <a:off x="1895781" y="2307326"/>
              <a:ext cx="561975" cy="561975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>
              <a:outerShdw blurRad="254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xmlns="" id="{59F3C7AD-29A5-4D78-BC00-3F7F45670750}"/>
                </a:ext>
              </a:extLst>
            </p:cNvPr>
            <p:cNvSpPr txBox="1"/>
            <p:nvPr/>
          </p:nvSpPr>
          <p:spPr>
            <a:xfrm>
              <a:off x="1917190" y="2422367"/>
              <a:ext cx="53584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</a:rPr>
                <a:t>07</a:t>
              </a:r>
              <a:endParaRPr lang="ko-KR" altLang="en-US" sz="20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xmlns="" id="{CE44DBE5-5FDA-4C04-B722-5B3A8582E415}"/>
                </a:ext>
              </a:extLst>
            </p:cNvPr>
            <p:cNvSpPr txBox="1"/>
            <p:nvPr/>
          </p:nvSpPr>
          <p:spPr>
            <a:xfrm>
              <a:off x="1261687" y="3690826"/>
              <a:ext cx="182608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rgbClr val="FFD966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</a:rPr>
                <a:t>Queries</a:t>
              </a:r>
            </a:p>
          </p:txBody>
        </p: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xmlns="" id="{C7FB9C5A-548A-4A36-A5CC-89798C5F40E7}"/>
                </a:ext>
              </a:extLst>
            </p:cNvPr>
            <p:cNvCxnSpPr/>
            <p:nvPr/>
          </p:nvCxnSpPr>
          <p:spPr>
            <a:xfrm>
              <a:off x="1643606" y="3389440"/>
              <a:ext cx="1062242" cy="0"/>
            </a:xfrm>
            <a:prstGeom prst="line">
              <a:avLst/>
            </a:prstGeom>
            <a:ln w="19050">
              <a:solidFill>
                <a:srgbClr val="FFD9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xmlns="" id="{F7A44057-9F81-4475-B676-71196054C7BB}"/>
              </a:ext>
            </a:extLst>
          </p:cNvPr>
          <p:cNvGrpSpPr/>
          <p:nvPr/>
        </p:nvGrpSpPr>
        <p:grpSpPr>
          <a:xfrm>
            <a:off x="5182959" y="4099241"/>
            <a:ext cx="1826080" cy="1783610"/>
            <a:chOff x="1261687" y="2307326"/>
            <a:chExt cx="1826080" cy="1783610"/>
          </a:xfrm>
        </p:grpSpPr>
        <p:sp>
          <p:nvSpPr>
            <p:cNvPr id="56" name="타원 55">
              <a:extLst>
                <a:ext uri="{FF2B5EF4-FFF2-40B4-BE49-F238E27FC236}">
                  <a16:creationId xmlns:a16="http://schemas.microsoft.com/office/drawing/2014/main" xmlns="" id="{7DA0D1DD-E850-4A3C-9C52-6A44A0483DBB}"/>
                </a:ext>
              </a:extLst>
            </p:cNvPr>
            <p:cNvSpPr/>
            <p:nvPr/>
          </p:nvSpPr>
          <p:spPr>
            <a:xfrm>
              <a:off x="1895781" y="2307326"/>
              <a:ext cx="561975" cy="561975"/>
            </a:xfrm>
            <a:prstGeom prst="ellipse">
              <a:avLst/>
            </a:prstGeom>
            <a:solidFill>
              <a:srgbClr val="F7787C"/>
            </a:solidFill>
            <a:ln>
              <a:noFill/>
            </a:ln>
            <a:effectLst>
              <a:outerShdw blurRad="254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xmlns="" id="{A2CDFA91-0FEA-4502-9E70-E6F047630328}"/>
                </a:ext>
              </a:extLst>
            </p:cNvPr>
            <p:cNvSpPr txBox="1"/>
            <p:nvPr/>
          </p:nvSpPr>
          <p:spPr>
            <a:xfrm>
              <a:off x="1917190" y="2422367"/>
              <a:ext cx="53584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</a:rPr>
                <a:t>08</a:t>
              </a:r>
              <a:endParaRPr lang="ko-KR" altLang="en-US" sz="20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xmlns="" id="{00E33A09-6D99-4429-BF03-9C64B37A64A4}"/>
                </a:ext>
              </a:extLst>
            </p:cNvPr>
            <p:cNvSpPr txBox="1"/>
            <p:nvPr/>
          </p:nvSpPr>
          <p:spPr>
            <a:xfrm>
              <a:off x="1261687" y="3690826"/>
              <a:ext cx="182608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rgbClr val="F7787C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</a:rPr>
                <a:t>Application</a:t>
              </a:r>
            </a:p>
          </p:txBody>
        </p:sp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xmlns="" id="{A32E1EB0-FD28-4B08-8A60-916C10171786}"/>
                </a:ext>
              </a:extLst>
            </p:cNvPr>
            <p:cNvCxnSpPr/>
            <p:nvPr/>
          </p:nvCxnSpPr>
          <p:spPr>
            <a:xfrm>
              <a:off x="1643606" y="3389440"/>
              <a:ext cx="1062242" cy="0"/>
            </a:xfrm>
            <a:prstGeom prst="line">
              <a:avLst/>
            </a:prstGeom>
            <a:ln w="19050">
              <a:solidFill>
                <a:srgbClr val="F7787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xmlns="" id="{8578C8F3-F58D-4658-BD38-BD46132E27D8}"/>
              </a:ext>
            </a:extLst>
          </p:cNvPr>
          <p:cNvGrpSpPr/>
          <p:nvPr/>
        </p:nvGrpSpPr>
        <p:grpSpPr>
          <a:xfrm>
            <a:off x="7371194" y="4099241"/>
            <a:ext cx="1826080" cy="1783610"/>
            <a:chOff x="1261687" y="2307326"/>
            <a:chExt cx="1826080" cy="1783610"/>
          </a:xfrm>
        </p:grpSpPr>
        <p:sp>
          <p:nvSpPr>
            <p:cNvPr id="61" name="타원 60">
              <a:extLst>
                <a:ext uri="{FF2B5EF4-FFF2-40B4-BE49-F238E27FC236}">
                  <a16:creationId xmlns:a16="http://schemas.microsoft.com/office/drawing/2014/main" xmlns="" id="{90CB8A85-B2B9-4D9B-8E86-E4798E04D216}"/>
                </a:ext>
              </a:extLst>
            </p:cNvPr>
            <p:cNvSpPr/>
            <p:nvPr/>
          </p:nvSpPr>
          <p:spPr>
            <a:xfrm>
              <a:off x="1895781" y="2307326"/>
              <a:ext cx="561975" cy="561975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  <a:effectLst>
              <a:outerShdw blurRad="254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xmlns="" id="{812E87D1-D4F4-4EA6-9FAF-6E4910919597}"/>
                </a:ext>
              </a:extLst>
            </p:cNvPr>
            <p:cNvSpPr txBox="1"/>
            <p:nvPr/>
          </p:nvSpPr>
          <p:spPr>
            <a:xfrm>
              <a:off x="1917190" y="2422367"/>
              <a:ext cx="53584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</a:rPr>
                <a:t>09</a:t>
              </a:r>
              <a:endParaRPr lang="ko-KR" altLang="en-US" sz="20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xmlns="" id="{4A24A8CB-0CF8-4942-B91C-0BE3410BFF37}"/>
                </a:ext>
              </a:extLst>
            </p:cNvPr>
            <p:cNvSpPr txBox="1"/>
            <p:nvPr/>
          </p:nvSpPr>
          <p:spPr>
            <a:xfrm>
              <a:off x="1261687" y="3690826"/>
              <a:ext cx="182608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chemeClr val="accent5">
                      <a:lumMod val="7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</a:rPr>
                <a:t>Demo</a:t>
              </a:r>
            </a:p>
          </p:txBody>
        </p:sp>
        <p:cxnSp>
          <p:nvCxnSpPr>
            <p:cNvPr id="64" name="직선 연결선 63">
              <a:extLst>
                <a:ext uri="{FF2B5EF4-FFF2-40B4-BE49-F238E27FC236}">
                  <a16:creationId xmlns:a16="http://schemas.microsoft.com/office/drawing/2014/main" xmlns="" id="{2E67B5BC-68B6-4668-9814-8E3D2430F79D}"/>
                </a:ext>
              </a:extLst>
            </p:cNvPr>
            <p:cNvCxnSpPr/>
            <p:nvPr/>
          </p:nvCxnSpPr>
          <p:spPr>
            <a:xfrm>
              <a:off x="1643606" y="3389440"/>
              <a:ext cx="1062242" cy="0"/>
            </a:xfrm>
            <a:prstGeom prst="line">
              <a:avLst/>
            </a:prstGeom>
            <a:ln w="19050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그룹 64">
            <a:extLst>
              <a:ext uri="{FF2B5EF4-FFF2-40B4-BE49-F238E27FC236}">
                <a16:creationId xmlns:a16="http://schemas.microsoft.com/office/drawing/2014/main" xmlns="" id="{2CF3853E-884A-475A-ABF7-C47265AD3A4C}"/>
              </a:ext>
            </a:extLst>
          </p:cNvPr>
          <p:cNvGrpSpPr/>
          <p:nvPr/>
        </p:nvGrpSpPr>
        <p:grpSpPr>
          <a:xfrm>
            <a:off x="9510825" y="4094798"/>
            <a:ext cx="1826080" cy="1783610"/>
            <a:chOff x="1261687" y="2307326"/>
            <a:chExt cx="1826080" cy="1783610"/>
          </a:xfrm>
        </p:grpSpPr>
        <p:sp>
          <p:nvSpPr>
            <p:cNvPr id="66" name="타원 65">
              <a:extLst>
                <a:ext uri="{FF2B5EF4-FFF2-40B4-BE49-F238E27FC236}">
                  <a16:creationId xmlns:a16="http://schemas.microsoft.com/office/drawing/2014/main" xmlns="" id="{EB14CA29-E08F-4039-B404-473FC504EF7A}"/>
                </a:ext>
              </a:extLst>
            </p:cNvPr>
            <p:cNvSpPr/>
            <p:nvPr/>
          </p:nvSpPr>
          <p:spPr>
            <a:xfrm>
              <a:off x="1895781" y="2307326"/>
              <a:ext cx="561975" cy="561975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  <a:effectLst>
              <a:outerShdw blurRad="254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xmlns="" id="{D8932981-52BF-496E-A661-B0C933878D21}"/>
                </a:ext>
              </a:extLst>
            </p:cNvPr>
            <p:cNvSpPr txBox="1"/>
            <p:nvPr/>
          </p:nvSpPr>
          <p:spPr>
            <a:xfrm>
              <a:off x="1917190" y="2422367"/>
              <a:ext cx="53584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</a:rPr>
                <a:t>10</a:t>
              </a:r>
              <a:endParaRPr lang="ko-KR" altLang="en-US" sz="20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</a:endParaRP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xmlns="" id="{BEEBEBA0-E929-4D50-8C13-F389780E00DC}"/>
                </a:ext>
              </a:extLst>
            </p:cNvPr>
            <p:cNvSpPr txBox="1"/>
            <p:nvPr/>
          </p:nvSpPr>
          <p:spPr>
            <a:xfrm>
              <a:off x="1261687" y="3690826"/>
              <a:ext cx="182608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rgbClr val="002060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</a:rPr>
                <a:t>Conclusion</a:t>
              </a:r>
            </a:p>
          </p:txBody>
        </p:sp>
        <p:cxnSp>
          <p:nvCxnSpPr>
            <p:cNvPr id="69" name="직선 연결선 68">
              <a:extLst>
                <a:ext uri="{FF2B5EF4-FFF2-40B4-BE49-F238E27FC236}">
                  <a16:creationId xmlns:a16="http://schemas.microsoft.com/office/drawing/2014/main" xmlns="" id="{27881784-01B1-4900-B4FA-A363D43F79D8}"/>
                </a:ext>
              </a:extLst>
            </p:cNvPr>
            <p:cNvCxnSpPr/>
            <p:nvPr/>
          </p:nvCxnSpPr>
          <p:spPr>
            <a:xfrm>
              <a:off x="1643606" y="3389440"/>
              <a:ext cx="1062242" cy="0"/>
            </a:xfrm>
            <a:prstGeom prst="line">
              <a:avLst/>
            </a:prstGeom>
            <a:ln w="1905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39324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그림 4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906" b="63581"/>
          <a:stretch/>
        </p:blipFill>
        <p:spPr>
          <a:xfrm rot="16200000">
            <a:off x="8301128" y="-778118"/>
            <a:ext cx="866334" cy="266674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61911" y="61911"/>
            <a:ext cx="12068177" cy="6734177"/>
          </a:xfrm>
          <a:prstGeom prst="rect">
            <a:avLst/>
          </a:prstGeom>
          <a:noFill/>
          <a:ln w="127000">
            <a:solidFill>
              <a:srgbClr val="C61A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xmlns="" id="{24E5B415-4D60-4885-8E3B-5D3CF9E29728}"/>
              </a:ext>
            </a:extLst>
          </p:cNvPr>
          <p:cNvGrpSpPr/>
          <p:nvPr/>
        </p:nvGrpSpPr>
        <p:grpSpPr>
          <a:xfrm>
            <a:off x="547546" y="469479"/>
            <a:ext cx="3743012" cy="591050"/>
            <a:chOff x="547546" y="469479"/>
            <a:chExt cx="3743012" cy="591050"/>
          </a:xfrm>
        </p:grpSpPr>
        <p:sp>
          <p:nvSpPr>
            <p:cNvPr id="52" name="TextBox 51"/>
            <p:cNvSpPr txBox="1"/>
            <p:nvPr/>
          </p:nvSpPr>
          <p:spPr>
            <a:xfrm>
              <a:off x="1256771" y="537309"/>
              <a:ext cx="3033787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2800" dirty="0">
                  <a:solidFill>
                    <a:srgbClr val="6D6E7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</a:rPr>
                <a:t>Conclusion</a:t>
              </a:r>
            </a:p>
          </p:txBody>
        </p:sp>
        <p:sp>
          <p:nvSpPr>
            <p:cNvPr id="67" name="타원 66">
              <a:extLst>
                <a:ext uri="{FF2B5EF4-FFF2-40B4-BE49-F238E27FC236}">
                  <a16:creationId xmlns:a16="http://schemas.microsoft.com/office/drawing/2014/main" xmlns="" id="{9B2C5CA8-F370-4220-AEF2-99D31B573AC5}"/>
                </a:ext>
              </a:extLst>
            </p:cNvPr>
            <p:cNvSpPr/>
            <p:nvPr/>
          </p:nvSpPr>
          <p:spPr>
            <a:xfrm>
              <a:off x="547546" y="469479"/>
              <a:ext cx="561975" cy="561975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  <a:effectLst>
              <a:outerShdw blurRad="254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xmlns="" id="{19E498FC-BA00-44F9-B8B6-A4120E2CDD7D}"/>
                </a:ext>
              </a:extLst>
            </p:cNvPr>
            <p:cNvSpPr txBox="1"/>
            <p:nvPr/>
          </p:nvSpPr>
          <p:spPr>
            <a:xfrm>
              <a:off x="575123" y="581150"/>
              <a:ext cx="535848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</a:rPr>
                <a:t>10</a:t>
              </a:r>
              <a:endParaRPr lang="ko-KR" altLang="en-US" sz="20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EC4BB4DB-D521-47E7-A67A-2039D4C56268}"/>
              </a:ext>
            </a:extLst>
          </p:cNvPr>
          <p:cNvSpPr txBox="1"/>
          <p:nvPr/>
        </p:nvSpPr>
        <p:spPr>
          <a:xfrm>
            <a:off x="7202393" y="3130097"/>
            <a:ext cx="40575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>
                <a:ln>
                  <a:solidFill>
                    <a:srgbClr val="6D6E71"/>
                  </a:solidFill>
                </a:ln>
                <a:solidFill>
                  <a:schemeClr val="bg1"/>
                </a:solidFill>
                <a:effectLst>
                  <a:outerShdw dist="101600" dir="2700000" algn="tl" rotWithShape="0">
                    <a:srgbClr val="6D6E71"/>
                  </a:outerShdw>
                </a:effectLs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Easy to Manage</a:t>
            </a:r>
            <a:endParaRPr lang="ko-KR" altLang="en-US" sz="3600" dirty="0">
              <a:ln>
                <a:solidFill>
                  <a:srgbClr val="6D6E71"/>
                </a:solidFill>
              </a:ln>
              <a:solidFill>
                <a:schemeClr val="bg1"/>
              </a:solidFill>
              <a:effectLst>
                <a:outerShdw dist="101600" dir="2700000" algn="tl" rotWithShape="0">
                  <a:srgbClr val="6D6E71"/>
                </a:outerShdw>
              </a:effectLst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xmlns="" id="{B6BD9574-FBD2-4DF3-8E45-59C04F79FB78}"/>
              </a:ext>
            </a:extLst>
          </p:cNvPr>
          <p:cNvGrpSpPr/>
          <p:nvPr/>
        </p:nvGrpSpPr>
        <p:grpSpPr>
          <a:xfrm>
            <a:off x="575123" y="1337310"/>
            <a:ext cx="5757097" cy="5051211"/>
            <a:chOff x="575123" y="1337310"/>
            <a:chExt cx="5757097" cy="5051211"/>
          </a:xfrm>
        </p:grpSpPr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xmlns="" id="{3CDE570F-F316-43E9-9B54-EE0B2BB0EB4C}"/>
                </a:ext>
              </a:extLst>
            </p:cNvPr>
            <p:cNvSpPr/>
            <p:nvPr/>
          </p:nvSpPr>
          <p:spPr>
            <a:xfrm>
              <a:off x="575123" y="1337310"/>
              <a:ext cx="5757097" cy="5051211"/>
            </a:xfrm>
            <a:prstGeom prst="roundRect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xmlns="" id="{0F5594DE-C7C5-4EBF-8761-8173180E7869}"/>
                </a:ext>
              </a:extLst>
            </p:cNvPr>
            <p:cNvGrpSpPr/>
            <p:nvPr/>
          </p:nvGrpSpPr>
          <p:grpSpPr>
            <a:xfrm>
              <a:off x="828533" y="1847937"/>
              <a:ext cx="5047194" cy="4240011"/>
              <a:chOff x="896406" y="1394979"/>
              <a:chExt cx="5863918" cy="4925712"/>
            </a:xfrm>
          </p:grpSpPr>
          <p:pic>
            <p:nvPicPr>
              <p:cNvPr id="2050" name="Picture 2" descr="applications Icon 1674948">
                <a:extLst>
                  <a:ext uri="{FF2B5EF4-FFF2-40B4-BE49-F238E27FC236}">
                    <a16:creationId xmlns:a16="http://schemas.microsoft.com/office/drawing/2014/main" xmlns="" id="{A9492807-D658-4A49-BD3C-5033E7657DE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55324" y="1439022"/>
                <a:ext cx="1905000" cy="1905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2" name="Picture 4" descr="database Icon 2231958">
                <a:extLst>
                  <a:ext uri="{FF2B5EF4-FFF2-40B4-BE49-F238E27FC236}">
                    <a16:creationId xmlns:a16="http://schemas.microsoft.com/office/drawing/2014/main" xmlns="" id="{6907A4DB-3EBA-4DAC-9FEF-F7607F39711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406" y="1394979"/>
                <a:ext cx="1905000" cy="1905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xmlns="" id="{14479052-FAC3-4468-B546-6570C80D63BF}"/>
                  </a:ext>
                </a:extLst>
              </p:cNvPr>
              <p:cNvSpPr/>
              <p:nvPr/>
            </p:nvSpPr>
            <p:spPr>
              <a:xfrm>
                <a:off x="5021890" y="2902095"/>
                <a:ext cx="1571868" cy="64843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200000"/>
                  </a:lnSpc>
                </a:pPr>
                <a:r>
                  <a:rPr lang="en-US" altLang="ko-KR">
                    <a:latin typeface="+mj-lt"/>
                  </a:rPr>
                  <a:t>Application </a:t>
                </a:r>
                <a:endParaRPr lang="ko-KR" altLang="en-US" dirty="0">
                  <a:latin typeface="+mj-lt"/>
                </a:endParaRPr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xmlns="" id="{E8E5D2D6-E1E9-45A5-82A3-00B47CE138EF}"/>
                  </a:ext>
                </a:extLst>
              </p:cNvPr>
              <p:cNvSpPr/>
              <p:nvPr/>
            </p:nvSpPr>
            <p:spPr>
              <a:xfrm>
                <a:off x="1172091" y="2912150"/>
                <a:ext cx="1421074" cy="55816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200000"/>
                  </a:lnSpc>
                </a:pPr>
                <a:r>
                  <a:rPr lang="en-US" altLang="ko-KR">
                    <a:latin typeface="+mj-lt"/>
                  </a:rPr>
                  <a:t>Database </a:t>
                </a:r>
                <a:endParaRPr lang="ko-KR" altLang="en-US" dirty="0">
                  <a:latin typeface="+mj-lt"/>
                </a:endParaRPr>
              </a:p>
            </p:txBody>
          </p:sp>
          <p:pic>
            <p:nvPicPr>
              <p:cNvPr id="2054" name="Picture 6" descr="Arrow Icon 1877415">
                <a:extLst>
                  <a:ext uri="{FF2B5EF4-FFF2-40B4-BE49-F238E27FC236}">
                    <a16:creationId xmlns:a16="http://schemas.microsoft.com/office/drawing/2014/main" xmlns="" id="{49A7274E-2CE0-4747-8488-DC6EDD9481C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73664" y="1735553"/>
                <a:ext cx="1905000" cy="133971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xmlns="" id="{006EF2EE-FA0E-4982-8222-9F9EBCE49B55}"/>
                  </a:ext>
                </a:extLst>
              </p:cNvPr>
              <p:cNvSpPr/>
              <p:nvPr/>
            </p:nvSpPr>
            <p:spPr>
              <a:xfrm>
                <a:off x="3260638" y="1944372"/>
                <a:ext cx="7505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ko-KR" altLang="en-US"/>
                  <a:t>apply</a:t>
                </a:r>
              </a:p>
            </p:txBody>
          </p:sp>
          <p:pic>
            <p:nvPicPr>
              <p:cNvPr id="2056" name="Picture 8" descr="database design Icon 3636678">
                <a:extLst>
                  <a:ext uri="{FF2B5EF4-FFF2-40B4-BE49-F238E27FC236}">
                    <a16:creationId xmlns:a16="http://schemas.microsoft.com/office/drawing/2014/main" xmlns="" id="{A296E7EC-12B6-400E-977A-A030DB1838D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39940" y="4415691"/>
                <a:ext cx="1905000" cy="1905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xmlns="" id="{BE216CE2-5797-45A1-9E90-6491B26625C4}"/>
                  </a:ext>
                </a:extLst>
              </p:cNvPr>
              <p:cNvSpPr/>
              <p:nvPr/>
            </p:nvSpPr>
            <p:spPr>
              <a:xfrm>
                <a:off x="4688996" y="5013602"/>
                <a:ext cx="1421074" cy="11121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200000"/>
                  </a:lnSpc>
                </a:pPr>
                <a:r>
                  <a:rPr lang="en-US" altLang="ko-KR">
                    <a:latin typeface="+mj-lt"/>
                  </a:rPr>
                  <a:t>Database Design</a:t>
                </a:r>
                <a:endParaRPr lang="ko-KR" altLang="en-US" dirty="0">
                  <a:latin typeface="+mj-lt"/>
                </a:endParaRPr>
              </a:p>
            </p:txBody>
          </p:sp>
          <p:cxnSp>
            <p:nvCxnSpPr>
              <p:cNvPr id="6" name="직선 연결선 5">
                <a:extLst>
                  <a:ext uri="{FF2B5EF4-FFF2-40B4-BE49-F238E27FC236}">
                    <a16:creationId xmlns:a16="http://schemas.microsoft.com/office/drawing/2014/main" xmlns="" id="{C92369AA-F217-40A4-BA13-B5879355506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92440" y="2428269"/>
                <a:ext cx="0" cy="1762864"/>
              </a:xfrm>
              <a:prstGeom prst="line">
                <a:avLst/>
              </a:prstGeom>
              <a:ln w="762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xmlns="" id="{5BBBDAB4-FC5A-4461-9500-481B518CB497}"/>
              </a:ext>
            </a:extLst>
          </p:cNvPr>
          <p:cNvSpPr/>
          <p:nvPr/>
        </p:nvSpPr>
        <p:spPr>
          <a:xfrm>
            <a:off x="6480810" y="3294313"/>
            <a:ext cx="618342" cy="409103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9496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906" b="63581"/>
          <a:stretch/>
        </p:blipFill>
        <p:spPr>
          <a:xfrm>
            <a:off x="9921178" y="142875"/>
            <a:ext cx="2166047" cy="66675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874" b="62540"/>
          <a:stretch/>
        </p:blipFill>
        <p:spPr>
          <a:xfrm>
            <a:off x="127000" y="6350"/>
            <a:ext cx="2309949" cy="6737350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61911" y="61911"/>
            <a:ext cx="12068177" cy="6734177"/>
          </a:xfrm>
          <a:prstGeom prst="rect">
            <a:avLst/>
          </a:prstGeom>
          <a:noFill/>
          <a:ln w="127000">
            <a:solidFill>
              <a:srgbClr val="C61A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연결선 12"/>
          <p:cNvCxnSpPr/>
          <p:nvPr/>
        </p:nvCxnSpPr>
        <p:spPr>
          <a:xfrm>
            <a:off x="4037480" y="3967801"/>
            <a:ext cx="3848100" cy="0"/>
          </a:xfrm>
          <a:prstGeom prst="line">
            <a:avLst/>
          </a:prstGeom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3386660" y="2584728"/>
            <a:ext cx="514974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6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Thank you!</a:t>
            </a:r>
            <a:endParaRPr lang="ko-KR" altLang="en-US" sz="66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40243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그림 4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906" b="63581"/>
          <a:stretch/>
        </p:blipFill>
        <p:spPr>
          <a:xfrm rot="16200000">
            <a:off x="8301128" y="-778118"/>
            <a:ext cx="866334" cy="266674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61911" y="61911"/>
            <a:ext cx="12068177" cy="6734177"/>
          </a:xfrm>
          <a:prstGeom prst="rect">
            <a:avLst/>
          </a:prstGeom>
          <a:noFill/>
          <a:ln w="127000">
            <a:solidFill>
              <a:srgbClr val="C61A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xmlns="" id="{24E5B415-4D60-4885-8E3B-5D3CF9E29728}"/>
              </a:ext>
            </a:extLst>
          </p:cNvPr>
          <p:cNvGrpSpPr/>
          <p:nvPr/>
        </p:nvGrpSpPr>
        <p:grpSpPr>
          <a:xfrm>
            <a:off x="547546" y="469479"/>
            <a:ext cx="3743012" cy="591050"/>
            <a:chOff x="547546" y="469479"/>
            <a:chExt cx="3743012" cy="591050"/>
          </a:xfrm>
        </p:grpSpPr>
        <p:sp>
          <p:nvSpPr>
            <p:cNvPr id="52" name="TextBox 51"/>
            <p:cNvSpPr txBox="1"/>
            <p:nvPr/>
          </p:nvSpPr>
          <p:spPr>
            <a:xfrm>
              <a:off x="1256771" y="537309"/>
              <a:ext cx="3033787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2800" dirty="0">
                  <a:solidFill>
                    <a:srgbClr val="6D6E7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</a:rPr>
                <a:t>Team &amp; Roles</a:t>
              </a:r>
              <a:endPara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</a:endParaRPr>
            </a:p>
          </p:txBody>
        </p:sp>
        <p:sp>
          <p:nvSpPr>
            <p:cNvPr id="67" name="타원 66">
              <a:extLst>
                <a:ext uri="{FF2B5EF4-FFF2-40B4-BE49-F238E27FC236}">
                  <a16:creationId xmlns:a16="http://schemas.microsoft.com/office/drawing/2014/main" xmlns="" id="{9B2C5CA8-F370-4220-AEF2-99D31B573AC5}"/>
                </a:ext>
              </a:extLst>
            </p:cNvPr>
            <p:cNvSpPr/>
            <p:nvPr/>
          </p:nvSpPr>
          <p:spPr>
            <a:xfrm>
              <a:off x="547546" y="469479"/>
              <a:ext cx="561975" cy="561975"/>
            </a:xfrm>
            <a:prstGeom prst="ellipse">
              <a:avLst/>
            </a:prstGeom>
            <a:solidFill>
              <a:srgbClr val="B2B3B6"/>
            </a:solidFill>
            <a:ln>
              <a:noFill/>
            </a:ln>
            <a:effectLst>
              <a:outerShdw blurRad="254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xmlns="" id="{19E498FC-BA00-44F9-B8B6-A4120E2CDD7D}"/>
                </a:ext>
              </a:extLst>
            </p:cNvPr>
            <p:cNvSpPr txBox="1"/>
            <p:nvPr/>
          </p:nvSpPr>
          <p:spPr>
            <a:xfrm>
              <a:off x="575123" y="581150"/>
              <a:ext cx="535848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</a:rPr>
                <a:t>01</a:t>
              </a:r>
              <a:endParaRPr lang="ko-KR" altLang="en-US" sz="20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xmlns="" id="{3CF1714E-6570-4059-8805-61708C1DE974}"/>
              </a:ext>
            </a:extLst>
          </p:cNvPr>
          <p:cNvGrpSpPr/>
          <p:nvPr/>
        </p:nvGrpSpPr>
        <p:grpSpPr>
          <a:xfrm>
            <a:off x="1268421" y="1845262"/>
            <a:ext cx="9602004" cy="4256088"/>
            <a:chOff x="1294998" y="1565285"/>
            <a:chExt cx="9602004" cy="4256088"/>
          </a:xfrm>
        </p:grpSpPr>
        <p:grpSp>
          <p:nvGrpSpPr>
            <p:cNvPr id="158" name="그룹 157">
              <a:extLst>
                <a:ext uri="{FF2B5EF4-FFF2-40B4-BE49-F238E27FC236}">
                  <a16:creationId xmlns:a16="http://schemas.microsoft.com/office/drawing/2014/main" xmlns="" id="{5BE5B527-D950-48C0-BD7A-AF3534F1A392}"/>
                </a:ext>
              </a:extLst>
            </p:cNvPr>
            <p:cNvGrpSpPr/>
            <p:nvPr/>
          </p:nvGrpSpPr>
          <p:grpSpPr>
            <a:xfrm>
              <a:off x="1294998" y="1565285"/>
              <a:ext cx="9602004" cy="4256088"/>
              <a:chOff x="1294998" y="1781185"/>
              <a:chExt cx="9602004" cy="4256088"/>
            </a:xfrm>
          </p:grpSpPr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xmlns="" id="{CAD4A4EB-C7DF-4829-92D0-67FA3B13081C}"/>
                  </a:ext>
                </a:extLst>
              </p:cNvPr>
              <p:cNvSpPr/>
              <p:nvPr/>
            </p:nvSpPr>
            <p:spPr>
              <a:xfrm>
                <a:off x="1294998" y="1781185"/>
                <a:ext cx="2765052" cy="4256088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8" name="직사각형 77">
                <a:extLst>
                  <a:ext uri="{FF2B5EF4-FFF2-40B4-BE49-F238E27FC236}">
                    <a16:creationId xmlns:a16="http://schemas.microsoft.com/office/drawing/2014/main" xmlns="" id="{DE614E79-9768-4D44-BC52-105DCCE55F91}"/>
                  </a:ext>
                </a:extLst>
              </p:cNvPr>
              <p:cNvSpPr/>
              <p:nvPr/>
            </p:nvSpPr>
            <p:spPr>
              <a:xfrm>
                <a:off x="8131950" y="1781185"/>
                <a:ext cx="2765052" cy="4256088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81" name="그룹 80">
                <a:extLst>
                  <a:ext uri="{FF2B5EF4-FFF2-40B4-BE49-F238E27FC236}">
                    <a16:creationId xmlns:a16="http://schemas.microsoft.com/office/drawing/2014/main" xmlns="" id="{AA60F294-D623-45C5-B72B-848711583F34}"/>
                  </a:ext>
                </a:extLst>
              </p:cNvPr>
              <p:cNvGrpSpPr/>
              <p:nvPr/>
            </p:nvGrpSpPr>
            <p:grpSpPr>
              <a:xfrm>
                <a:off x="8131946" y="4714800"/>
                <a:ext cx="2765056" cy="1042071"/>
                <a:chOff x="1160510" y="2769884"/>
                <a:chExt cx="2765056" cy="1042071"/>
              </a:xfrm>
            </p:grpSpPr>
            <p:grpSp>
              <p:nvGrpSpPr>
                <p:cNvPr id="82" name="그룹 81">
                  <a:extLst>
                    <a:ext uri="{FF2B5EF4-FFF2-40B4-BE49-F238E27FC236}">
                      <a16:creationId xmlns:a16="http://schemas.microsoft.com/office/drawing/2014/main" xmlns="" id="{89CBE7FE-85DF-4203-894A-1C740C3426D2}"/>
                    </a:ext>
                  </a:extLst>
                </p:cNvPr>
                <p:cNvGrpSpPr/>
                <p:nvPr/>
              </p:nvGrpSpPr>
              <p:grpSpPr>
                <a:xfrm>
                  <a:off x="1160510" y="2769884"/>
                  <a:ext cx="2765056" cy="323165"/>
                  <a:chOff x="1236367" y="2746442"/>
                  <a:chExt cx="2765056" cy="323165"/>
                </a:xfrm>
              </p:grpSpPr>
              <p:cxnSp>
                <p:nvCxnSpPr>
                  <p:cNvPr id="89" name="직선 연결선 88">
                    <a:extLst>
                      <a:ext uri="{FF2B5EF4-FFF2-40B4-BE49-F238E27FC236}">
                        <a16:creationId xmlns:a16="http://schemas.microsoft.com/office/drawing/2014/main" xmlns="" id="{80A9F7F7-90F4-4CE9-82BA-F93C5BE365B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79649" y="3038994"/>
                    <a:ext cx="1416971" cy="0"/>
                  </a:xfrm>
                  <a:prstGeom prst="line">
                    <a:avLst/>
                  </a:prstGeom>
                  <a:ln w="19050">
                    <a:solidFill>
                      <a:srgbClr val="6D6E7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90" name="TextBox 89">
                    <a:extLst>
                      <a:ext uri="{FF2B5EF4-FFF2-40B4-BE49-F238E27FC236}">
                        <a16:creationId xmlns:a16="http://schemas.microsoft.com/office/drawing/2014/main" xmlns="" id="{B991AF8F-75D0-4AAB-992F-34B23F74986B}"/>
                      </a:ext>
                    </a:extLst>
                  </p:cNvPr>
                  <p:cNvSpPr txBox="1"/>
                  <p:nvPr/>
                </p:nvSpPr>
                <p:spPr>
                  <a:xfrm>
                    <a:off x="1236367" y="2746442"/>
                    <a:ext cx="2765056" cy="3231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50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rPr>
                      <a:t>DB Management</a:t>
                    </a:r>
                    <a:endParaRPr lang="ko-KR" altLang="en-US" sz="1500" dirty="0"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endParaRPr>
                  </a:p>
                </p:txBody>
              </p:sp>
            </p:grpSp>
            <p:grpSp>
              <p:nvGrpSpPr>
                <p:cNvPr id="83" name="그룹 82">
                  <a:extLst>
                    <a:ext uri="{FF2B5EF4-FFF2-40B4-BE49-F238E27FC236}">
                      <a16:creationId xmlns:a16="http://schemas.microsoft.com/office/drawing/2014/main" xmlns="" id="{C35E2295-395D-4F15-852E-541EC248B3AD}"/>
                    </a:ext>
                  </a:extLst>
                </p:cNvPr>
                <p:cNvGrpSpPr/>
                <p:nvPr/>
              </p:nvGrpSpPr>
              <p:grpSpPr>
                <a:xfrm>
                  <a:off x="1160510" y="3140664"/>
                  <a:ext cx="2755917" cy="323165"/>
                  <a:chOff x="1256024" y="2748427"/>
                  <a:chExt cx="2755917" cy="323165"/>
                </a:xfrm>
              </p:grpSpPr>
              <p:cxnSp>
                <p:nvCxnSpPr>
                  <p:cNvPr id="87" name="직선 연결선 86">
                    <a:extLst>
                      <a:ext uri="{FF2B5EF4-FFF2-40B4-BE49-F238E27FC236}">
                        <a16:creationId xmlns:a16="http://schemas.microsoft.com/office/drawing/2014/main" xmlns="" id="{995410E7-9D06-4454-AE33-34A52DEAE96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79649" y="3038994"/>
                    <a:ext cx="1416971" cy="0"/>
                  </a:xfrm>
                  <a:prstGeom prst="line">
                    <a:avLst/>
                  </a:prstGeom>
                  <a:ln w="19050">
                    <a:solidFill>
                      <a:srgbClr val="6D6E7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88" name="TextBox 87">
                    <a:extLst>
                      <a:ext uri="{FF2B5EF4-FFF2-40B4-BE49-F238E27FC236}">
                        <a16:creationId xmlns:a16="http://schemas.microsoft.com/office/drawing/2014/main" xmlns="" id="{8CF2E6F6-4DCD-4027-93CC-20B483F3A4FE}"/>
                      </a:ext>
                    </a:extLst>
                  </p:cNvPr>
                  <p:cNvSpPr txBox="1"/>
                  <p:nvPr/>
                </p:nvSpPr>
                <p:spPr>
                  <a:xfrm>
                    <a:off x="1256024" y="2748427"/>
                    <a:ext cx="2755917" cy="3231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50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rPr>
                      <a:t>Schema </a:t>
                    </a:r>
                    <a:r>
                      <a:rPr lang="en-US" altLang="ko-KR" sz="1500" smtClean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rPr>
                      <a:t>Des</a:t>
                    </a:r>
                    <a:r>
                      <a:rPr lang="en-US" altLang="ko-KR" sz="1500" smtClean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rPr>
                      <a:t>ig</a:t>
                    </a:r>
                    <a:r>
                      <a:rPr lang="en-US" altLang="ko-KR" sz="1500" smtClean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rPr>
                      <a:t>n</a:t>
                    </a:r>
                    <a:endParaRPr lang="ko-KR" altLang="en-US" sz="1500" dirty="0"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endParaRPr>
                  </a:p>
                </p:txBody>
              </p:sp>
            </p:grpSp>
            <p:grpSp>
              <p:nvGrpSpPr>
                <p:cNvPr id="84" name="그룹 83">
                  <a:extLst>
                    <a:ext uri="{FF2B5EF4-FFF2-40B4-BE49-F238E27FC236}">
                      <a16:creationId xmlns:a16="http://schemas.microsoft.com/office/drawing/2014/main" xmlns="" id="{1FC3BD58-5A26-4785-BC49-C120DB80EA9B}"/>
                    </a:ext>
                  </a:extLst>
                </p:cNvPr>
                <p:cNvGrpSpPr/>
                <p:nvPr/>
              </p:nvGrpSpPr>
              <p:grpSpPr>
                <a:xfrm>
                  <a:off x="1874087" y="3488790"/>
                  <a:ext cx="1461615" cy="323165"/>
                  <a:chOff x="1979649" y="2737723"/>
                  <a:chExt cx="1461615" cy="323165"/>
                </a:xfrm>
              </p:grpSpPr>
              <p:cxnSp>
                <p:nvCxnSpPr>
                  <p:cNvPr id="85" name="직선 연결선 84">
                    <a:extLst>
                      <a:ext uri="{FF2B5EF4-FFF2-40B4-BE49-F238E27FC236}">
                        <a16:creationId xmlns:a16="http://schemas.microsoft.com/office/drawing/2014/main" xmlns="" id="{F3C9834A-F72C-4E6A-AC2B-F411BCB282A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79649" y="3038994"/>
                    <a:ext cx="1416971" cy="0"/>
                  </a:xfrm>
                  <a:prstGeom prst="line">
                    <a:avLst/>
                  </a:prstGeom>
                  <a:ln w="19050">
                    <a:solidFill>
                      <a:srgbClr val="6D6E7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86" name="TextBox 85">
                    <a:extLst>
                      <a:ext uri="{FF2B5EF4-FFF2-40B4-BE49-F238E27FC236}">
                        <a16:creationId xmlns:a16="http://schemas.microsoft.com/office/drawing/2014/main" xmlns="" id="{38D04056-B4EF-4217-8EFF-94F4013261E7}"/>
                      </a:ext>
                    </a:extLst>
                  </p:cNvPr>
                  <p:cNvSpPr txBox="1"/>
                  <p:nvPr/>
                </p:nvSpPr>
                <p:spPr>
                  <a:xfrm>
                    <a:off x="2052002" y="2737723"/>
                    <a:ext cx="1389262" cy="3231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50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rPr>
                      <a:t>Main Page</a:t>
                    </a:r>
                    <a:endParaRPr lang="ko-KR" altLang="en-US" sz="1500" dirty="0"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endParaRPr>
                  </a:p>
                </p:txBody>
              </p:sp>
            </p:grpSp>
          </p:grp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xmlns="" id="{31D41A5A-B0A8-42EC-9D68-E3DAB6CCC649}"/>
                  </a:ext>
                </a:extLst>
              </p:cNvPr>
              <p:cNvSpPr/>
              <p:nvPr/>
            </p:nvSpPr>
            <p:spPr>
              <a:xfrm>
                <a:off x="4713472" y="1781185"/>
                <a:ext cx="2765052" cy="4256088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47" name="그룹 146">
                <a:extLst>
                  <a:ext uri="{FF2B5EF4-FFF2-40B4-BE49-F238E27FC236}">
                    <a16:creationId xmlns:a16="http://schemas.microsoft.com/office/drawing/2014/main" xmlns="" id="{937EC982-E4F0-4D33-9E2B-77DBAD97B917}"/>
                  </a:ext>
                </a:extLst>
              </p:cNvPr>
              <p:cNvGrpSpPr/>
              <p:nvPr/>
            </p:nvGrpSpPr>
            <p:grpSpPr>
              <a:xfrm>
                <a:off x="2295761" y="2620922"/>
                <a:ext cx="4654472" cy="1710009"/>
                <a:chOff x="2296532" y="4121540"/>
                <a:chExt cx="4654472" cy="1710009"/>
              </a:xfrm>
            </p:grpSpPr>
            <p:pic>
              <p:nvPicPr>
                <p:cNvPr id="44" name="그림 43">
                  <a:extLst>
                    <a:ext uri="{FF2B5EF4-FFF2-40B4-BE49-F238E27FC236}">
                      <a16:creationId xmlns:a16="http://schemas.microsoft.com/office/drawing/2014/main" xmlns="" id="{285413B7-4FE2-4ABF-91C2-F36087CDD90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240995" y="4121540"/>
                  <a:ext cx="1710009" cy="1710009"/>
                </a:xfrm>
                <a:prstGeom prst="rect">
                  <a:avLst/>
                </a:prstGeom>
              </p:spPr>
            </p:pic>
            <p:pic>
              <p:nvPicPr>
                <p:cNvPr id="45" name="Picture 2" descr="Crown transparent crown images free download princess queen princess flower  | Crown png, Crown illustration, Crown images">
                  <a:extLst>
                    <a:ext uri="{FF2B5EF4-FFF2-40B4-BE49-F238E27FC236}">
                      <a16:creationId xmlns:a16="http://schemas.microsoft.com/office/drawing/2014/main" xmlns="" id="{6DD98455-A6DC-4B1E-A2CF-9C111EA03C1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296532" y="4429504"/>
                  <a:ext cx="787108" cy="5470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xmlns="" id="{08DFDEB0-EA6B-420E-AF6A-8B28FF3EBC6E}"/>
                  </a:ext>
                </a:extLst>
              </p:cNvPr>
              <p:cNvGrpSpPr/>
              <p:nvPr/>
            </p:nvGrpSpPr>
            <p:grpSpPr>
              <a:xfrm>
                <a:off x="1346225" y="4705024"/>
                <a:ext cx="2655205" cy="1062778"/>
                <a:chOff x="1249167" y="2760108"/>
                <a:chExt cx="2655205" cy="1062778"/>
              </a:xfrm>
            </p:grpSpPr>
            <p:grpSp>
              <p:nvGrpSpPr>
                <p:cNvPr id="15" name="그룹 14">
                  <a:extLst>
                    <a:ext uri="{FF2B5EF4-FFF2-40B4-BE49-F238E27FC236}">
                      <a16:creationId xmlns:a16="http://schemas.microsoft.com/office/drawing/2014/main" xmlns="" id="{FA4048B8-3DDA-4DD1-A590-BFC249A4C861}"/>
                    </a:ext>
                  </a:extLst>
                </p:cNvPr>
                <p:cNvGrpSpPr/>
                <p:nvPr/>
              </p:nvGrpSpPr>
              <p:grpSpPr>
                <a:xfrm>
                  <a:off x="1249167" y="2760108"/>
                  <a:ext cx="2655205" cy="323165"/>
                  <a:chOff x="1325024" y="2736666"/>
                  <a:chExt cx="2655205" cy="323165"/>
                </a:xfrm>
              </p:grpSpPr>
              <p:cxnSp>
                <p:nvCxnSpPr>
                  <p:cNvPr id="58" name="직선 연결선 57">
                    <a:extLst>
                      <a:ext uri="{FF2B5EF4-FFF2-40B4-BE49-F238E27FC236}">
                        <a16:creationId xmlns:a16="http://schemas.microsoft.com/office/drawing/2014/main" xmlns="" id="{F4718741-10D0-4E35-B46E-14C1E98FC8A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79649" y="3038994"/>
                    <a:ext cx="1416971" cy="0"/>
                  </a:xfrm>
                  <a:prstGeom prst="line">
                    <a:avLst/>
                  </a:prstGeom>
                  <a:ln w="19050">
                    <a:solidFill>
                      <a:srgbClr val="6D6E7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7" name="TextBox 6">
                    <a:extLst>
                      <a:ext uri="{FF2B5EF4-FFF2-40B4-BE49-F238E27FC236}">
                        <a16:creationId xmlns:a16="http://schemas.microsoft.com/office/drawing/2014/main" xmlns="" id="{0608BAF4-FD00-49FA-89FA-0336826A0ACB}"/>
                      </a:ext>
                    </a:extLst>
                  </p:cNvPr>
                  <p:cNvSpPr txBox="1"/>
                  <p:nvPr/>
                </p:nvSpPr>
                <p:spPr>
                  <a:xfrm>
                    <a:off x="1325024" y="2736666"/>
                    <a:ext cx="2655205" cy="3231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50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rPr>
                      <a:t>DB</a:t>
                    </a:r>
                    <a:r>
                      <a:rPr lang="ko-KR" altLang="en-US" sz="150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rPr>
                      <a:t> </a:t>
                    </a:r>
                    <a:r>
                      <a:rPr lang="en-US" altLang="ko-KR" sz="150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rPr>
                      <a:t>Design (ERD)</a:t>
                    </a:r>
                    <a:endParaRPr lang="ko-KR" altLang="en-US" sz="1500" dirty="0"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endParaRPr>
                  </a:p>
                </p:txBody>
              </p:sp>
            </p:grpSp>
            <p:grpSp>
              <p:nvGrpSpPr>
                <p:cNvPr id="59" name="그룹 58">
                  <a:extLst>
                    <a:ext uri="{FF2B5EF4-FFF2-40B4-BE49-F238E27FC236}">
                      <a16:creationId xmlns:a16="http://schemas.microsoft.com/office/drawing/2014/main" xmlns="" id="{09889A84-AC7C-4891-AC58-AAD9E1454B0C}"/>
                    </a:ext>
                  </a:extLst>
                </p:cNvPr>
                <p:cNvGrpSpPr/>
                <p:nvPr/>
              </p:nvGrpSpPr>
              <p:grpSpPr>
                <a:xfrm>
                  <a:off x="1829637" y="3145375"/>
                  <a:ext cx="1548054" cy="323165"/>
                  <a:chOff x="1925151" y="2753138"/>
                  <a:chExt cx="1548054" cy="323165"/>
                </a:xfrm>
              </p:grpSpPr>
              <p:cxnSp>
                <p:nvCxnSpPr>
                  <p:cNvPr id="60" name="직선 연결선 59">
                    <a:extLst>
                      <a:ext uri="{FF2B5EF4-FFF2-40B4-BE49-F238E27FC236}">
                        <a16:creationId xmlns:a16="http://schemas.microsoft.com/office/drawing/2014/main" xmlns="" id="{77381EFA-9CD8-431C-BB9E-2D5360E8358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79649" y="3038994"/>
                    <a:ext cx="1416971" cy="0"/>
                  </a:xfrm>
                  <a:prstGeom prst="line">
                    <a:avLst/>
                  </a:prstGeom>
                  <a:ln w="19050">
                    <a:solidFill>
                      <a:srgbClr val="6D6E7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1" name="TextBox 60">
                    <a:extLst>
                      <a:ext uri="{FF2B5EF4-FFF2-40B4-BE49-F238E27FC236}">
                        <a16:creationId xmlns:a16="http://schemas.microsoft.com/office/drawing/2014/main" xmlns="" id="{73DD065C-D873-4999-A482-C5C4E2E5C1A7}"/>
                      </a:ext>
                    </a:extLst>
                  </p:cNvPr>
                  <p:cNvSpPr txBox="1"/>
                  <p:nvPr/>
                </p:nvSpPr>
                <p:spPr>
                  <a:xfrm>
                    <a:off x="1925151" y="2753138"/>
                    <a:ext cx="1548054" cy="3231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50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rPr>
                      <a:t>Search Page</a:t>
                    </a:r>
                    <a:endParaRPr lang="ko-KR" altLang="en-US" sz="1500" dirty="0"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endParaRPr>
                  </a:p>
                </p:txBody>
              </p:sp>
            </p:grpSp>
            <p:grpSp>
              <p:nvGrpSpPr>
                <p:cNvPr id="62" name="그룹 61">
                  <a:extLst>
                    <a:ext uri="{FF2B5EF4-FFF2-40B4-BE49-F238E27FC236}">
                      <a16:creationId xmlns:a16="http://schemas.microsoft.com/office/drawing/2014/main" xmlns="" id="{91AA9C5A-9EE8-4561-B071-2AA72D5031C4}"/>
                    </a:ext>
                  </a:extLst>
                </p:cNvPr>
                <p:cNvGrpSpPr/>
                <p:nvPr/>
              </p:nvGrpSpPr>
              <p:grpSpPr>
                <a:xfrm>
                  <a:off x="1771751" y="3499721"/>
                  <a:ext cx="1667767" cy="323165"/>
                  <a:chOff x="1877313" y="2748654"/>
                  <a:chExt cx="1667767" cy="323165"/>
                </a:xfrm>
              </p:grpSpPr>
              <p:cxnSp>
                <p:nvCxnSpPr>
                  <p:cNvPr id="63" name="직선 연결선 62">
                    <a:extLst>
                      <a:ext uri="{FF2B5EF4-FFF2-40B4-BE49-F238E27FC236}">
                        <a16:creationId xmlns:a16="http://schemas.microsoft.com/office/drawing/2014/main" xmlns="" id="{9202846D-F9D6-4BB4-9799-56F9092BACD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79649" y="3038994"/>
                    <a:ext cx="1416971" cy="0"/>
                  </a:xfrm>
                  <a:prstGeom prst="line">
                    <a:avLst/>
                  </a:prstGeom>
                  <a:ln w="19050">
                    <a:solidFill>
                      <a:srgbClr val="6D6E7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xmlns="" id="{BBF6641F-D24F-460B-A7B3-0D1039881A22}"/>
                      </a:ext>
                    </a:extLst>
                  </p:cNvPr>
                  <p:cNvSpPr txBox="1"/>
                  <p:nvPr/>
                </p:nvSpPr>
                <p:spPr>
                  <a:xfrm>
                    <a:off x="1877313" y="2748654"/>
                    <a:ext cx="1667767" cy="3231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50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rPr>
                      <a:t>Wordbook Page</a:t>
                    </a:r>
                    <a:endParaRPr lang="ko-KR" altLang="en-US" sz="1500" dirty="0"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endParaRPr>
                  </a:p>
                </p:txBody>
              </p:sp>
            </p:grpSp>
          </p:grpSp>
          <p:grpSp>
            <p:nvGrpSpPr>
              <p:cNvPr id="137" name="그룹 136">
                <a:extLst>
                  <a:ext uri="{FF2B5EF4-FFF2-40B4-BE49-F238E27FC236}">
                    <a16:creationId xmlns:a16="http://schemas.microsoft.com/office/drawing/2014/main" xmlns="" id="{CFF98FC6-8568-458F-93C1-BC2414BE3C6D}"/>
                  </a:ext>
                </a:extLst>
              </p:cNvPr>
              <p:cNvGrpSpPr/>
              <p:nvPr/>
            </p:nvGrpSpPr>
            <p:grpSpPr>
              <a:xfrm>
                <a:off x="4705417" y="4714800"/>
                <a:ext cx="2765052" cy="1042245"/>
                <a:chOff x="1196019" y="2769884"/>
                <a:chExt cx="2765052" cy="1042245"/>
              </a:xfrm>
            </p:grpSpPr>
            <p:grpSp>
              <p:nvGrpSpPr>
                <p:cNvPr id="138" name="그룹 137">
                  <a:extLst>
                    <a:ext uri="{FF2B5EF4-FFF2-40B4-BE49-F238E27FC236}">
                      <a16:creationId xmlns:a16="http://schemas.microsoft.com/office/drawing/2014/main" xmlns="" id="{52FE5404-B2FA-4FAA-9759-791F317C65DD}"/>
                    </a:ext>
                  </a:extLst>
                </p:cNvPr>
                <p:cNvGrpSpPr/>
                <p:nvPr/>
              </p:nvGrpSpPr>
              <p:grpSpPr>
                <a:xfrm>
                  <a:off x="1196019" y="2769884"/>
                  <a:ext cx="2765052" cy="323165"/>
                  <a:chOff x="1271876" y="2746442"/>
                  <a:chExt cx="2765052" cy="323165"/>
                </a:xfrm>
              </p:grpSpPr>
              <p:cxnSp>
                <p:nvCxnSpPr>
                  <p:cNvPr id="145" name="직선 연결선 144">
                    <a:extLst>
                      <a:ext uri="{FF2B5EF4-FFF2-40B4-BE49-F238E27FC236}">
                        <a16:creationId xmlns:a16="http://schemas.microsoft.com/office/drawing/2014/main" xmlns="" id="{ABD9828A-3FF0-4349-A177-A65D02E3C4A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79649" y="3038994"/>
                    <a:ext cx="1416971" cy="0"/>
                  </a:xfrm>
                  <a:prstGeom prst="line">
                    <a:avLst/>
                  </a:prstGeom>
                  <a:ln w="19050">
                    <a:solidFill>
                      <a:srgbClr val="6D6E7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46" name="TextBox 145">
                    <a:extLst>
                      <a:ext uri="{FF2B5EF4-FFF2-40B4-BE49-F238E27FC236}">
                        <a16:creationId xmlns:a16="http://schemas.microsoft.com/office/drawing/2014/main" xmlns="" id="{9F1BF51C-1E51-48DC-8A03-D5A636ABF13D}"/>
                      </a:ext>
                    </a:extLst>
                  </p:cNvPr>
                  <p:cNvSpPr txBox="1"/>
                  <p:nvPr/>
                </p:nvSpPr>
                <p:spPr>
                  <a:xfrm>
                    <a:off x="1271876" y="2746442"/>
                    <a:ext cx="2765052" cy="3231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50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rPr>
                      <a:t>Requirements Analysis</a:t>
                    </a:r>
                    <a:endParaRPr lang="ko-KR" altLang="en-US" sz="1500" dirty="0"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endParaRPr>
                  </a:p>
                </p:txBody>
              </p:sp>
            </p:grpSp>
            <p:cxnSp>
              <p:nvCxnSpPr>
                <p:cNvPr id="143" name="직선 연결선 142">
                  <a:extLst>
                    <a:ext uri="{FF2B5EF4-FFF2-40B4-BE49-F238E27FC236}">
                      <a16:creationId xmlns:a16="http://schemas.microsoft.com/office/drawing/2014/main" xmlns="" id="{9CFF261F-C8F0-4822-B8EC-FFF85A16040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884135" y="3431231"/>
                  <a:ext cx="1416971" cy="0"/>
                </a:xfrm>
                <a:prstGeom prst="line">
                  <a:avLst/>
                </a:prstGeom>
                <a:ln w="19050">
                  <a:solidFill>
                    <a:srgbClr val="6D6E7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40" name="그룹 139">
                  <a:extLst>
                    <a:ext uri="{FF2B5EF4-FFF2-40B4-BE49-F238E27FC236}">
                      <a16:creationId xmlns:a16="http://schemas.microsoft.com/office/drawing/2014/main" xmlns="" id="{FB1F0327-1ECE-4096-907E-C632978E8F8D}"/>
                    </a:ext>
                  </a:extLst>
                </p:cNvPr>
                <p:cNvGrpSpPr/>
                <p:nvPr/>
              </p:nvGrpSpPr>
              <p:grpSpPr>
                <a:xfrm>
                  <a:off x="1196019" y="3488964"/>
                  <a:ext cx="2765052" cy="323165"/>
                  <a:chOff x="1301581" y="2737897"/>
                  <a:chExt cx="2765052" cy="323165"/>
                </a:xfrm>
              </p:grpSpPr>
              <p:cxnSp>
                <p:nvCxnSpPr>
                  <p:cNvPr id="141" name="직선 연결선 140">
                    <a:extLst>
                      <a:ext uri="{FF2B5EF4-FFF2-40B4-BE49-F238E27FC236}">
                        <a16:creationId xmlns:a16="http://schemas.microsoft.com/office/drawing/2014/main" xmlns="" id="{EADC9733-688E-4BEA-82E5-E00FAB2EE76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79649" y="3038994"/>
                    <a:ext cx="1416971" cy="0"/>
                  </a:xfrm>
                  <a:prstGeom prst="line">
                    <a:avLst/>
                  </a:prstGeom>
                  <a:ln w="19050">
                    <a:solidFill>
                      <a:srgbClr val="6D6E7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42" name="TextBox 141">
                    <a:extLst>
                      <a:ext uri="{FF2B5EF4-FFF2-40B4-BE49-F238E27FC236}">
                        <a16:creationId xmlns:a16="http://schemas.microsoft.com/office/drawing/2014/main" xmlns="" id="{C295F739-3C5B-4B2E-BCFF-991D15C6656F}"/>
                      </a:ext>
                    </a:extLst>
                  </p:cNvPr>
                  <p:cNvSpPr txBox="1"/>
                  <p:nvPr/>
                </p:nvSpPr>
                <p:spPr>
                  <a:xfrm>
                    <a:off x="1301581" y="2737897"/>
                    <a:ext cx="2765052" cy="3231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50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rPr>
                      <a:t>Login &amp; Signup Page</a:t>
                    </a:r>
                    <a:endParaRPr lang="ko-KR" altLang="en-US" sz="1500" dirty="0"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endParaRPr>
                  </a:p>
                </p:txBody>
              </p:sp>
            </p:grpSp>
          </p:grp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xmlns="" id="{6C1DF1F0-EF01-47AF-89D6-486ABBC6E7E2}"/>
                  </a:ext>
                </a:extLst>
              </p:cNvPr>
              <p:cNvSpPr txBox="1"/>
              <p:nvPr/>
            </p:nvSpPr>
            <p:spPr>
              <a:xfrm>
                <a:off x="1569352" y="1964245"/>
                <a:ext cx="220895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800" b="1" dirty="0"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2017038062 </a:t>
                </a:r>
                <a:r>
                  <a:rPr lang="ko-KR" altLang="en-US" sz="1800" b="1" dirty="0"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정해경</a:t>
                </a:r>
                <a:endParaRPr lang="ko-KR" altLang="en-US" dirty="0"/>
              </a:p>
            </p:txBody>
          </p:sp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xmlns="" id="{9343F955-5AAD-4687-BD1B-E28EA4609C8C}"/>
                  </a:ext>
                </a:extLst>
              </p:cNvPr>
              <p:cNvSpPr txBox="1"/>
              <p:nvPr/>
            </p:nvSpPr>
            <p:spPr>
              <a:xfrm>
                <a:off x="5017200" y="1964245"/>
                <a:ext cx="220895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800" b="1" dirty="0"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2016039006</a:t>
                </a:r>
                <a:r>
                  <a:rPr lang="ko-KR" altLang="en-US" b="1" dirty="0"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 문재식</a:t>
                </a:r>
                <a:endParaRPr lang="ko-KR" altLang="en-US" dirty="0"/>
              </a:p>
            </p:txBody>
          </p:sp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xmlns="" id="{E66FC071-60C4-4D82-A7BC-AE075FB3DFC4}"/>
                  </a:ext>
                </a:extLst>
              </p:cNvPr>
              <p:cNvSpPr txBox="1"/>
              <p:nvPr/>
            </p:nvSpPr>
            <p:spPr>
              <a:xfrm>
                <a:off x="8405429" y="1964245"/>
                <a:ext cx="220895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800" b="1" dirty="0"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2017038049 </a:t>
                </a:r>
                <a:r>
                  <a:rPr lang="ko-KR" altLang="en-US" b="1" dirty="0" err="1"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차송희</a:t>
                </a:r>
                <a:endParaRPr lang="ko-KR" altLang="en-US" dirty="0"/>
              </a:p>
            </p:txBody>
          </p:sp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xmlns="" id="{27A42576-2131-4C3B-88E6-75CB7C6732DF}"/>
                </a:ext>
              </a:extLst>
            </p:cNvPr>
            <p:cNvSpPr txBox="1"/>
            <p:nvPr/>
          </p:nvSpPr>
          <p:spPr>
            <a:xfrm>
              <a:off x="4767625" y="4864026"/>
              <a:ext cx="2655205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5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DB Implementation</a:t>
              </a:r>
              <a:endParaRPr lang="ko-KR" altLang="en-US" sz="15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xmlns="" id="{D15DBCE3-68FE-4955-89D5-7FB575368C10}"/>
                </a:ext>
              </a:extLst>
            </p:cNvPr>
            <p:cNvSpPr txBox="1"/>
            <p:nvPr/>
          </p:nvSpPr>
          <p:spPr>
            <a:xfrm>
              <a:off x="1917190" y="2422367"/>
              <a:ext cx="53584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</a:rPr>
                <a:t>01</a:t>
              </a:r>
              <a:endParaRPr lang="ko-KR" altLang="en-US" sz="20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</a:endParaRPr>
            </a:p>
          </p:txBody>
        </p:sp>
        <p:pic>
          <p:nvPicPr>
            <p:cNvPr id="5" name="그림 4" descr="사람, 실내, 앉아있는, 쥐고있는이(가) 표시된 사진&#10;&#10;자동 생성된 설명">
              <a:extLst>
                <a:ext uri="{FF2B5EF4-FFF2-40B4-BE49-F238E27FC236}">
                  <a16:creationId xmlns:a16="http://schemas.microsoft.com/office/drawing/2014/main" xmlns="" id="{83339833-1A2A-4279-8AE4-A372780161E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88208" y="2342351"/>
              <a:ext cx="1383163" cy="1838696"/>
            </a:xfrm>
            <a:prstGeom prst="rect">
              <a:avLst/>
            </a:prstGeom>
          </p:spPr>
        </p:pic>
      </p:grpSp>
      <p:pic>
        <p:nvPicPr>
          <p:cNvPr id="9" name="그림 8" descr="사람, 의류, 가장, 젊은이(가) 표시된 사진&#10;&#10;자동 생성된 설명">
            <a:extLst>
              <a:ext uri="{FF2B5EF4-FFF2-40B4-BE49-F238E27FC236}">
                <a16:creationId xmlns:a16="http://schemas.microsoft.com/office/drawing/2014/main" xmlns="" id="{1A498D5E-2B9D-4BE5-A763-68AB15177A8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1347" y="2637253"/>
            <a:ext cx="1379022" cy="1838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980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그림 4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906" b="63581"/>
          <a:stretch/>
        </p:blipFill>
        <p:spPr>
          <a:xfrm rot="16200000">
            <a:off x="8301128" y="-778118"/>
            <a:ext cx="866334" cy="266674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61911" y="61911"/>
            <a:ext cx="12068177" cy="6734177"/>
          </a:xfrm>
          <a:prstGeom prst="rect">
            <a:avLst/>
          </a:prstGeom>
          <a:noFill/>
          <a:ln w="127000">
            <a:solidFill>
              <a:srgbClr val="C61A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0C9F7293-52BB-4A1E-8FA3-3B74220947BB}"/>
              </a:ext>
            </a:extLst>
          </p:cNvPr>
          <p:cNvSpPr txBox="1"/>
          <p:nvPr/>
        </p:nvSpPr>
        <p:spPr>
          <a:xfrm>
            <a:off x="480901" y="1276898"/>
            <a:ext cx="1023870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>
                <a:solidFill>
                  <a:schemeClr val="bg2">
                    <a:lumMod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‘Communication Method of the hearing impaired’</a:t>
            </a:r>
            <a:endParaRPr lang="ko-KR" altLang="en-US" sz="3000" dirty="0">
              <a:solidFill>
                <a:schemeClr val="bg2">
                  <a:lumMod val="50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xmlns="" id="{A975A077-3A51-4388-98D1-208047B30B49}"/>
              </a:ext>
            </a:extLst>
          </p:cNvPr>
          <p:cNvGrpSpPr/>
          <p:nvPr/>
        </p:nvGrpSpPr>
        <p:grpSpPr>
          <a:xfrm>
            <a:off x="1203709" y="2318674"/>
            <a:ext cx="9856397" cy="3979758"/>
            <a:chOff x="1631574" y="2134076"/>
            <a:chExt cx="10858945" cy="4384562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xmlns="" id="{088D7095-BE67-4066-A17F-E8A8AE399985}"/>
                </a:ext>
              </a:extLst>
            </p:cNvPr>
            <p:cNvGrpSpPr/>
            <p:nvPr/>
          </p:nvGrpSpPr>
          <p:grpSpPr>
            <a:xfrm>
              <a:off x="4001418" y="2261293"/>
              <a:ext cx="4041874" cy="4257345"/>
              <a:chOff x="3686478" y="1155274"/>
              <a:chExt cx="5215096" cy="5493110"/>
            </a:xfrm>
          </p:grpSpPr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xmlns="" id="{1CC05ED2-D510-4F1B-BB5D-F4E0DE6E5BEE}"/>
                  </a:ext>
                </a:extLst>
              </p:cNvPr>
              <p:cNvSpPr/>
              <p:nvPr/>
            </p:nvSpPr>
            <p:spPr>
              <a:xfrm rot="587695">
                <a:off x="5520197" y="5649847"/>
                <a:ext cx="3381377" cy="998537"/>
              </a:xfrm>
              <a:prstGeom prst="ellipse">
                <a:avLst/>
              </a:prstGeom>
              <a:solidFill>
                <a:schemeClr val="tx1">
                  <a:alpha val="48000"/>
                </a:schemeClr>
              </a:solidFill>
              <a:ln>
                <a:noFill/>
              </a:ln>
              <a:effectLst>
                <a:softEdge rad="317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3" name="Group 15">
                <a:extLst>
                  <a:ext uri="{FF2B5EF4-FFF2-40B4-BE49-F238E27FC236}">
                    <a16:creationId xmlns:a16="http://schemas.microsoft.com/office/drawing/2014/main" xmlns="" id="{5D576A57-2205-4509-8FAD-D852B851F0A5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3686478" y="1155274"/>
                <a:ext cx="4926181" cy="4930746"/>
                <a:chOff x="3137" y="918"/>
                <a:chExt cx="3237" cy="3240"/>
              </a:xfrm>
              <a:scene3d>
                <a:camera prst="orthographicFront">
                  <a:rot lat="24000" lon="2664000" rev="228000"/>
                </a:camera>
                <a:lightRig rig="soft" dir="t"/>
              </a:scene3d>
            </p:grpSpPr>
            <p:sp>
              <p:nvSpPr>
                <p:cNvPr id="14" name="Freeform 16">
                  <a:extLst>
                    <a:ext uri="{FF2B5EF4-FFF2-40B4-BE49-F238E27FC236}">
                      <a16:creationId xmlns:a16="http://schemas.microsoft.com/office/drawing/2014/main" xmlns="" id="{702E02D2-5F6F-4A8F-B4DA-CFA06F872C8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37" y="919"/>
                  <a:ext cx="3237" cy="3239"/>
                </a:xfrm>
                <a:custGeom>
                  <a:avLst/>
                  <a:gdLst>
                    <a:gd name="T0" fmla="*/ 3487 w 6474"/>
                    <a:gd name="T1" fmla="*/ 9 h 6476"/>
                    <a:gd name="T2" fmla="*/ 3811 w 6474"/>
                    <a:gd name="T3" fmla="*/ 50 h 6476"/>
                    <a:gd name="T4" fmla="*/ 4351 w 6474"/>
                    <a:gd name="T5" fmla="*/ 196 h 6476"/>
                    <a:gd name="T6" fmla="*/ 4917 w 6474"/>
                    <a:gd name="T7" fmla="*/ 468 h 6476"/>
                    <a:gd name="T8" fmla="*/ 5414 w 6474"/>
                    <a:gd name="T9" fmla="*/ 841 h 6476"/>
                    <a:gd name="T10" fmla="*/ 5831 w 6474"/>
                    <a:gd name="T11" fmla="*/ 1300 h 6476"/>
                    <a:gd name="T12" fmla="*/ 6156 w 6474"/>
                    <a:gd name="T13" fmla="*/ 1834 h 6476"/>
                    <a:gd name="T14" fmla="*/ 6373 w 6474"/>
                    <a:gd name="T15" fmla="*/ 2427 h 6476"/>
                    <a:gd name="T16" fmla="*/ 6449 w 6474"/>
                    <a:gd name="T17" fmla="*/ 2825 h 6476"/>
                    <a:gd name="T18" fmla="*/ 6474 w 6474"/>
                    <a:gd name="T19" fmla="*/ 3153 h 6476"/>
                    <a:gd name="T20" fmla="*/ 6465 w 6474"/>
                    <a:gd name="T21" fmla="*/ 3486 h 6476"/>
                    <a:gd name="T22" fmla="*/ 6424 w 6474"/>
                    <a:gd name="T23" fmla="*/ 3810 h 6476"/>
                    <a:gd name="T24" fmla="*/ 6279 w 6474"/>
                    <a:gd name="T25" fmla="*/ 4350 h 6476"/>
                    <a:gd name="T26" fmla="*/ 6006 w 6474"/>
                    <a:gd name="T27" fmla="*/ 4917 h 6476"/>
                    <a:gd name="T28" fmla="*/ 5633 w 6474"/>
                    <a:gd name="T29" fmla="*/ 5414 h 6476"/>
                    <a:gd name="T30" fmla="*/ 5174 w 6474"/>
                    <a:gd name="T31" fmla="*/ 5833 h 6476"/>
                    <a:gd name="T32" fmla="*/ 4641 w 6474"/>
                    <a:gd name="T33" fmla="*/ 6157 h 6476"/>
                    <a:gd name="T34" fmla="*/ 4047 w 6474"/>
                    <a:gd name="T35" fmla="*/ 6374 h 6476"/>
                    <a:gd name="T36" fmla="*/ 3650 w 6474"/>
                    <a:gd name="T37" fmla="*/ 6449 h 6476"/>
                    <a:gd name="T38" fmla="*/ 3322 w 6474"/>
                    <a:gd name="T39" fmla="*/ 6474 h 6476"/>
                    <a:gd name="T40" fmla="*/ 2987 w 6474"/>
                    <a:gd name="T41" fmla="*/ 6467 h 6476"/>
                    <a:gd name="T42" fmla="*/ 2665 w 6474"/>
                    <a:gd name="T43" fmla="*/ 6426 h 6476"/>
                    <a:gd name="T44" fmla="*/ 2123 w 6474"/>
                    <a:gd name="T45" fmla="*/ 6280 h 6476"/>
                    <a:gd name="T46" fmla="*/ 1559 w 6474"/>
                    <a:gd name="T47" fmla="*/ 6008 h 6476"/>
                    <a:gd name="T48" fmla="*/ 1060 w 6474"/>
                    <a:gd name="T49" fmla="*/ 5635 h 6476"/>
                    <a:gd name="T50" fmla="*/ 643 w 6474"/>
                    <a:gd name="T51" fmla="*/ 5176 h 6476"/>
                    <a:gd name="T52" fmla="*/ 318 w 6474"/>
                    <a:gd name="T53" fmla="*/ 4642 h 6476"/>
                    <a:gd name="T54" fmla="*/ 101 w 6474"/>
                    <a:gd name="T55" fmla="*/ 4047 h 6476"/>
                    <a:gd name="T56" fmla="*/ 27 w 6474"/>
                    <a:gd name="T57" fmla="*/ 3649 h 6476"/>
                    <a:gd name="T58" fmla="*/ 2 w 6474"/>
                    <a:gd name="T59" fmla="*/ 3321 h 6476"/>
                    <a:gd name="T60" fmla="*/ 13 w 6474"/>
                    <a:gd name="T61" fmla="*/ 2956 h 6476"/>
                    <a:gd name="T62" fmla="*/ 67 w 6474"/>
                    <a:gd name="T63" fmla="*/ 2583 h 6476"/>
                    <a:gd name="T64" fmla="*/ 370 w 6474"/>
                    <a:gd name="T65" fmla="*/ 2714 h 6476"/>
                    <a:gd name="T66" fmla="*/ 324 w 6474"/>
                    <a:gd name="T67" fmla="*/ 3152 h 6476"/>
                    <a:gd name="T68" fmla="*/ 363 w 6474"/>
                    <a:gd name="T69" fmla="*/ 3722 h 6476"/>
                    <a:gd name="T70" fmla="*/ 510 w 6474"/>
                    <a:gd name="T71" fmla="*/ 4266 h 6476"/>
                    <a:gd name="T72" fmla="*/ 758 w 6474"/>
                    <a:gd name="T73" fmla="*/ 4769 h 6476"/>
                    <a:gd name="T74" fmla="*/ 1096 w 6474"/>
                    <a:gd name="T75" fmla="*/ 5214 h 6476"/>
                    <a:gd name="T76" fmla="*/ 1515 w 6474"/>
                    <a:gd name="T77" fmla="*/ 5589 h 6476"/>
                    <a:gd name="T78" fmla="*/ 2008 w 6474"/>
                    <a:gd name="T79" fmla="*/ 5881 h 6476"/>
                    <a:gd name="T80" fmla="*/ 2567 w 6474"/>
                    <a:gd name="T81" fmla="*/ 6073 h 6476"/>
                    <a:gd name="T82" fmla="*/ 2859 w 6474"/>
                    <a:gd name="T83" fmla="*/ 6129 h 6476"/>
                    <a:gd name="T84" fmla="*/ 3439 w 6474"/>
                    <a:gd name="T85" fmla="*/ 6146 h 6476"/>
                    <a:gd name="T86" fmla="*/ 3999 w 6474"/>
                    <a:gd name="T87" fmla="*/ 6052 h 6476"/>
                    <a:gd name="T88" fmla="*/ 4524 w 6474"/>
                    <a:gd name="T89" fmla="*/ 5854 h 6476"/>
                    <a:gd name="T90" fmla="*/ 4998 w 6474"/>
                    <a:gd name="T91" fmla="*/ 5560 h 6476"/>
                    <a:gd name="T92" fmla="*/ 5411 w 6474"/>
                    <a:gd name="T93" fmla="*/ 5180 h 6476"/>
                    <a:gd name="T94" fmla="*/ 5747 w 6474"/>
                    <a:gd name="T95" fmla="*/ 4723 h 6476"/>
                    <a:gd name="T96" fmla="*/ 5990 w 6474"/>
                    <a:gd name="T97" fmla="*/ 4196 h 6476"/>
                    <a:gd name="T98" fmla="*/ 6104 w 6474"/>
                    <a:gd name="T99" fmla="*/ 3762 h 6476"/>
                    <a:gd name="T100" fmla="*/ 6150 w 6474"/>
                    <a:gd name="T101" fmla="*/ 3324 h 6476"/>
                    <a:gd name="T102" fmla="*/ 6111 w 6474"/>
                    <a:gd name="T103" fmla="*/ 2752 h 6476"/>
                    <a:gd name="T104" fmla="*/ 5964 w 6474"/>
                    <a:gd name="T105" fmla="*/ 2209 h 6476"/>
                    <a:gd name="T106" fmla="*/ 5718 w 6474"/>
                    <a:gd name="T107" fmla="*/ 1707 h 6476"/>
                    <a:gd name="T108" fmla="*/ 5380 w 6474"/>
                    <a:gd name="T109" fmla="*/ 1262 h 6476"/>
                    <a:gd name="T110" fmla="*/ 4959 w 6474"/>
                    <a:gd name="T111" fmla="*/ 885 h 6476"/>
                    <a:gd name="T112" fmla="*/ 4466 w 6474"/>
                    <a:gd name="T113" fmla="*/ 595 h 6476"/>
                    <a:gd name="T114" fmla="*/ 3909 w 6474"/>
                    <a:gd name="T115" fmla="*/ 401 h 6476"/>
                    <a:gd name="T116" fmla="*/ 3575 w 6474"/>
                    <a:gd name="T117" fmla="*/ 342 h 6476"/>
                    <a:gd name="T118" fmla="*/ 3237 w 6474"/>
                    <a:gd name="T119" fmla="*/ 322 h 64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6474" h="6476">
                      <a:moveTo>
                        <a:pt x="3237" y="0"/>
                      </a:moveTo>
                      <a:lnTo>
                        <a:pt x="3322" y="0"/>
                      </a:lnTo>
                      <a:lnTo>
                        <a:pt x="3404" y="4"/>
                      </a:lnTo>
                      <a:lnTo>
                        <a:pt x="3487" y="9"/>
                      </a:lnTo>
                      <a:lnTo>
                        <a:pt x="3569" y="15"/>
                      </a:lnTo>
                      <a:lnTo>
                        <a:pt x="3650" y="25"/>
                      </a:lnTo>
                      <a:lnTo>
                        <a:pt x="3731" y="36"/>
                      </a:lnTo>
                      <a:lnTo>
                        <a:pt x="3811" y="50"/>
                      </a:lnTo>
                      <a:lnTo>
                        <a:pt x="3890" y="65"/>
                      </a:lnTo>
                      <a:lnTo>
                        <a:pt x="4047" y="102"/>
                      </a:lnTo>
                      <a:lnTo>
                        <a:pt x="4201" y="144"/>
                      </a:lnTo>
                      <a:lnTo>
                        <a:pt x="4351" y="196"/>
                      </a:lnTo>
                      <a:lnTo>
                        <a:pt x="4499" y="253"/>
                      </a:lnTo>
                      <a:lnTo>
                        <a:pt x="4641" y="319"/>
                      </a:lnTo>
                      <a:lnTo>
                        <a:pt x="4781" y="390"/>
                      </a:lnTo>
                      <a:lnTo>
                        <a:pt x="4917" y="468"/>
                      </a:lnTo>
                      <a:lnTo>
                        <a:pt x="5048" y="553"/>
                      </a:lnTo>
                      <a:lnTo>
                        <a:pt x="5174" y="643"/>
                      </a:lnTo>
                      <a:lnTo>
                        <a:pt x="5297" y="739"/>
                      </a:lnTo>
                      <a:lnTo>
                        <a:pt x="5414" y="841"/>
                      </a:lnTo>
                      <a:lnTo>
                        <a:pt x="5528" y="949"/>
                      </a:lnTo>
                      <a:lnTo>
                        <a:pt x="5633" y="1060"/>
                      </a:lnTo>
                      <a:lnTo>
                        <a:pt x="5735" y="1177"/>
                      </a:lnTo>
                      <a:lnTo>
                        <a:pt x="5831" y="1300"/>
                      </a:lnTo>
                      <a:lnTo>
                        <a:pt x="5921" y="1427"/>
                      </a:lnTo>
                      <a:lnTo>
                        <a:pt x="6006" y="1557"/>
                      </a:lnTo>
                      <a:lnTo>
                        <a:pt x="6085" y="1694"/>
                      </a:lnTo>
                      <a:lnTo>
                        <a:pt x="6156" y="1834"/>
                      </a:lnTo>
                      <a:lnTo>
                        <a:pt x="6221" y="1976"/>
                      </a:lnTo>
                      <a:lnTo>
                        <a:pt x="6279" y="2124"/>
                      </a:lnTo>
                      <a:lnTo>
                        <a:pt x="6330" y="2274"/>
                      </a:lnTo>
                      <a:lnTo>
                        <a:pt x="6373" y="2427"/>
                      </a:lnTo>
                      <a:lnTo>
                        <a:pt x="6409" y="2585"/>
                      </a:lnTo>
                      <a:lnTo>
                        <a:pt x="6424" y="2664"/>
                      </a:lnTo>
                      <a:lnTo>
                        <a:pt x="6438" y="2744"/>
                      </a:lnTo>
                      <a:lnTo>
                        <a:pt x="6449" y="2825"/>
                      </a:lnTo>
                      <a:lnTo>
                        <a:pt x="6459" y="2906"/>
                      </a:lnTo>
                      <a:lnTo>
                        <a:pt x="6465" y="2988"/>
                      </a:lnTo>
                      <a:lnTo>
                        <a:pt x="6471" y="3071"/>
                      </a:lnTo>
                      <a:lnTo>
                        <a:pt x="6474" y="3153"/>
                      </a:lnTo>
                      <a:lnTo>
                        <a:pt x="6474" y="3238"/>
                      </a:lnTo>
                      <a:lnTo>
                        <a:pt x="6474" y="3321"/>
                      </a:lnTo>
                      <a:lnTo>
                        <a:pt x="6471" y="3403"/>
                      </a:lnTo>
                      <a:lnTo>
                        <a:pt x="6465" y="3486"/>
                      </a:lnTo>
                      <a:lnTo>
                        <a:pt x="6459" y="3568"/>
                      </a:lnTo>
                      <a:lnTo>
                        <a:pt x="6449" y="3649"/>
                      </a:lnTo>
                      <a:lnTo>
                        <a:pt x="6438" y="3730"/>
                      </a:lnTo>
                      <a:lnTo>
                        <a:pt x="6424" y="3810"/>
                      </a:lnTo>
                      <a:lnTo>
                        <a:pt x="6409" y="3889"/>
                      </a:lnTo>
                      <a:lnTo>
                        <a:pt x="6373" y="4047"/>
                      </a:lnTo>
                      <a:lnTo>
                        <a:pt x="6330" y="4200"/>
                      </a:lnTo>
                      <a:lnTo>
                        <a:pt x="6279" y="4350"/>
                      </a:lnTo>
                      <a:lnTo>
                        <a:pt x="6221" y="4498"/>
                      </a:lnTo>
                      <a:lnTo>
                        <a:pt x="6156" y="4642"/>
                      </a:lnTo>
                      <a:lnTo>
                        <a:pt x="6085" y="4780"/>
                      </a:lnTo>
                      <a:lnTo>
                        <a:pt x="6006" y="4917"/>
                      </a:lnTo>
                      <a:lnTo>
                        <a:pt x="5921" y="5047"/>
                      </a:lnTo>
                      <a:lnTo>
                        <a:pt x="5831" y="5176"/>
                      </a:lnTo>
                      <a:lnTo>
                        <a:pt x="5735" y="5297"/>
                      </a:lnTo>
                      <a:lnTo>
                        <a:pt x="5633" y="5414"/>
                      </a:lnTo>
                      <a:lnTo>
                        <a:pt x="5528" y="5527"/>
                      </a:lnTo>
                      <a:lnTo>
                        <a:pt x="5414" y="5635"/>
                      </a:lnTo>
                      <a:lnTo>
                        <a:pt x="5297" y="5737"/>
                      </a:lnTo>
                      <a:lnTo>
                        <a:pt x="5174" y="5833"/>
                      </a:lnTo>
                      <a:lnTo>
                        <a:pt x="5048" y="5923"/>
                      </a:lnTo>
                      <a:lnTo>
                        <a:pt x="4917" y="6008"/>
                      </a:lnTo>
                      <a:lnTo>
                        <a:pt x="4781" y="6084"/>
                      </a:lnTo>
                      <a:lnTo>
                        <a:pt x="4641" y="6157"/>
                      </a:lnTo>
                      <a:lnTo>
                        <a:pt x="4499" y="6221"/>
                      </a:lnTo>
                      <a:lnTo>
                        <a:pt x="4351" y="6280"/>
                      </a:lnTo>
                      <a:lnTo>
                        <a:pt x="4201" y="6330"/>
                      </a:lnTo>
                      <a:lnTo>
                        <a:pt x="4047" y="6374"/>
                      </a:lnTo>
                      <a:lnTo>
                        <a:pt x="3890" y="6411"/>
                      </a:lnTo>
                      <a:lnTo>
                        <a:pt x="3811" y="6426"/>
                      </a:lnTo>
                      <a:lnTo>
                        <a:pt x="3731" y="6438"/>
                      </a:lnTo>
                      <a:lnTo>
                        <a:pt x="3650" y="6449"/>
                      </a:lnTo>
                      <a:lnTo>
                        <a:pt x="3569" y="6459"/>
                      </a:lnTo>
                      <a:lnTo>
                        <a:pt x="3487" y="6467"/>
                      </a:lnTo>
                      <a:lnTo>
                        <a:pt x="3404" y="6472"/>
                      </a:lnTo>
                      <a:lnTo>
                        <a:pt x="3322" y="6474"/>
                      </a:lnTo>
                      <a:lnTo>
                        <a:pt x="3237" y="6476"/>
                      </a:lnTo>
                      <a:lnTo>
                        <a:pt x="3154" y="6474"/>
                      </a:lnTo>
                      <a:lnTo>
                        <a:pt x="3070" y="6472"/>
                      </a:lnTo>
                      <a:lnTo>
                        <a:pt x="2987" y="6467"/>
                      </a:lnTo>
                      <a:lnTo>
                        <a:pt x="2907" y="6459"/>
                      </a:lnTo>
                      <a:lnTo>
                        <a:pt x="2824" y="6449"/>
                      </a:lnTo>
                      <a:lnTo>
                        <a:pt x="2744" y="6438"/>
                      </a:lnTo>
                      <a:lnTo>
                        <a:pt x="2665" y="6426"/>
                      </a:lnTo>
                      <a:lnTo>
                        <a:pt x="2584" y="6411"/>
                      </a:lnTo>
                      <a:lnTo>
                        <a:pt x="2429" y="6374"/>
                      </a:lnTo>
                      <a:lnTo>
                        <a:pt x="2275" y="6330"/>
                      </a:lnTo>
                      <a:lnTo>
                        <a:pt x="2123" y="6280"/>
                      </a:lnTo>
                      <a:lnTo>
                        <a:pt x="1977" y="6221"/>
                      </a:lnTo>
                      <a:lnTo>
                        <a:pt x="1833" y="6157"/>
                      </a:lnTo>
                      <a:lnTo>
                        <a:pt x="1693" y="6084"/>
                      </a:lnTo>
                      <a:lnTo>
                        <a:pt x="1559" y="6008"/>
                      </a:lnTo>
                      <a:lnTo>
                        <a:pt x="1426" y="5923"/>
                      </a:lnTo>
                      <a:lnTo>
                        <a:pt x="1300" y="5833"/>
                      </a:lnTo>
                      <a:lnTo>
                        <a:pt x="1179" y="5737"/>
                      </a:lnTo>
                      <a:lnTo>
                        <a:pt x="1060" y="5635"/>
                      </a:lnTo>
                      <a:lnTo>
                        <a:pt x="948" y="5527"/>
                      </a:lnTo>
                      <a:lnTo>
                        <a:pt x="841" y="5414"/>
                      </a:lnTo>
                      <a:lnTo>
                        <a:pt x="739" y="5297"/>
                      </a:lnTo>
                      <a:lnTo>
                        <a:pt x="643" y="5176"/>
                      </a:lnTo>
                      <a:lnTo>
                        <a:pt x="553" y="5047"/>
                      </a:lnTo>
                      <a:lnTo>
                        <a:pt x="468" y="4917"/>
                      </a:lnTo>
                      <a:lnTo>
                        <a:pt x="391" y="4780"/>
                      </a:lnTo>
                      <a:lnTo>
                        <a:pt x="318" y="4642"/>
                      </a:lnTo>
                      <a:lnTo>
                        <a:pt x="255" y="4498"/>
                      </a:lnTo>
                      <a:lnTo>
                        <a:pt x="196" y="4350"/>
                      </a:lnTo>
                      <a:lnTo>
                        <a:pt x="146" y="4200"/>
                      </a:lnTo>
                      <a:lnTo>
                        <a:pt x="101" y="4047"/>
                      </a:lnTo>
                      <a:lnTo>
                        <a:pt x="65" y="3889"/>
                      </a:lnTo>
                      <a:lnTo>
                        <a:pt x="50" y="3810"/>
                      </a:lnTo>
                      <a:lnTo>
                        <a:pt x="38" y="3730"/>
                      </a:lnTo>
                      <a:lnTo>
                        <a:pt x="27" y="3649"/>
                      </a:lnTo>
                      <a:lnTo>
                        <a:pt x="17" y="3568"/>
                      </a:lnTo>
                      <a:lnTo>
                        <a:pt x="9" y="3486"/>
                      </a:lnTo>
                      <a:lnTo>
                        <a:pt x="4" y="3403"/>
                      </a:lnTo>
                      <a:lnTo>
                        <a:pt x="2" y="3321"/>
                      </a:lnTo>
                      <a:lnTo>
                        <a:pt x="0" y="3238"/>
                      </a:lnTo>
                      <a:lnTo>
                        <a:pt x="2" y="3144"/>
                      </a:lnTo>
                      <a:lnTo>
                        <a:pt x="5" y="3050"/>
                      </a:lnTo>
                      <a:lnTo>
                        <a:pt x="13" y="2956"/>
                      </a:lnTo>
                      <a:lnTo>
                        <a:pt x="23" y="2862"/>
                      </a:lnTo>
                      <a:lnTo>
                        <a:pt x="34" y="2769"/>
                      </a:lnTo>
                      <a:lnTo>
                        <a:pt x="50" y="2675"/>
                      </a:lnTo>
                      <a:lnTo>
                        <a:pt x="67" y="2583"/>
                      </a:lnTo>
                      <a:lnTo>
                        <a:pt x="86" y="2491"/>
                      </a:lnTo>
                      <a:lnTo>
                        <a:pt x="401" y="2566"/>
                      </a:lnTo>
                      <a:lnTo>
                        <a:pt x="386" y="2639"/>
                      </a:lnTo>
                      <a:lnTo>
                        <a:pt x="370" y="2714"/>
                      </a:lnTo>
                      <a:lnTo>
                        <a:pt x="359" y="2787"/>
                      </a:lnTo>
                      <a:lnTo>
                        <a:pt x="347" y="2860"/>
                      </a:lnTo>
                      <a:lnTo>
                        <a:pt x="332" y="3006"/>
                      </a:lnTo>
                      <a:lnTo>
                        <a:pt x="324" y="3152"/>
                      </a:lnTo>
                      <a:lnTo>
                        <a:pt x="324" y="3296"/>
                      </a:lnTo>
                      <a:lnTo>
                        <a:pt x="330" y="3440"/>
                      </a:lnTo>
                      <a:lnTo>
                        <a:pt x="343" y="3582"/>
                      </a:lnTo>
                      <a:lnTo>
                        <a:pt x="363" y="3722"/>
                      </a:lnTo>
                      <a:lnTo>
                        <a:pt x="391" y="3862"/>
                      </a:lnTo>
                      <a:lnTo>
                        <a:pt x="424" y="3999"/>
                      </a:lnTo>
                      <a:lnTo>
                        <a:pt x="464" y="4133"/>
                      </a:lnTo>
                      <a:lnTo>
                        <a:pt x="510" y="4266"/>
                      </a:lnTo>
                      <a:lnTo>
                        <a:pt x="564" y="4396"/>
                      </a:lnTo>
                      <a:lnTo>
                        <a:pt x="622" y="4523"/>
                      </a:lnTo>
                      <a:lnTo>
                        <a:pt x="687" y="4648"/>
                      </a:lnTo>
                      <a:lnTo>
                        <a:pt x="758" y="4769"/>
                      </a:lnTo>
                      <a:lnTo>
                        <a:pt x="835" y="4886"/>
                      </a:lnTo>
                      <a:lnTo>
                        <a:pt x="916" y="4999"/>
                      </a:lnTo>
                      <a:lnTo>
                        <a:pt x="1004" y="5109"/>
                      </a:lnTo>
                      <a:lnTo>
                        <a:pt x="1096" y="5214"/>
                      </a:lnTo>
                      <a:lnTo>
                        <a:pt x="1194" y="5314"/>
                      </a:lnTo>
                      <a:lnTo>
                        <a:pt x="1296" y="5412"/>
                      </a:lnTo>
                      <a:lnTo>
                        <a:pt x="1403" y="5503"/>
                      </a:lnTo>
                      <a:lnTo>
                        <a:pt x="1515" y="5589"/>
                      </a:lnTo>
                      <a:lnTo>
                        <a:pt x="1632" y="5672"/>
                      </a:lnTo>
                      <a:lnTo>
                        <a:pt x="1753" y="5746"/>
                      </a:lnTo>
                      <a:lnTo>
                        <a:pt x="1880" y="5817"/>
                      </a:lnTo>
                      <a:lnTo>
                        <a:pt x="2008" y="5881"/>
                      </a:lnTo>
                      <a:lnTo>
                        <a:pt x="2143" y="5939"/>
                      </a:lnTo>
                      <a:lnTo>
                        <a:pt x="2279" y="5990"/>
                      </a:lnTo>
                      <a:lnTo>
                        <a:pt x="2421" y="6036"/>
                      </a:lnTo>
                      <a:lnTo>
                        <a:pt x="2567" y="6073"/>
                      </a:lnTo>
                      <a:lnTo>
                        <a:pt x="2640" y="6090"/>
                      </a:lnTo>
                      <a:lnTo>
                        <a:pt x="2713" y="6104"/>
                      </a:lnTo>
                      <a:lnTo>
                        <a:pt x="2786" y="6117"/>
                      </a:lnTo>
                      <a:lnTo>
                        <a:pt x="2859" y="6129"/>
                      </a:lnTo>
                      <a:lnTo>
                        <a:pt x="3007" y="6144"/>
                      </a:lnTo>
                      <a:lnTo>
                        <a:pt x="3151" y="6152"/>
                      </a:lnTo>
                      <a:lnTo>
                        <a:pt x="3297" y="6152"/>
                      </a:lnTo>
                      <a:lnTo>
                        <a:pt x="3439" y="6146"/>
                      </a:lnTo>
                      <a:lnTo>
                        <a:pt x="3583" y="6132"/>
                      </a:lnTo>
                      <a:lnTo>
                        <a:pt x="3723" y="6111"/>
                      </a:lnTo>
                      <a:lnTo>
                        <a:pt x="3861" y="6084"/>
                      </a:lnTo>
                      <a:lnTo>
                        <a:pt x="3999" y="6052"/>
                      </a:lnTo>
                      <a:lnTo>
                        <a:pt x="4134" y="6011"/>
                      </a:lnTo>
                      <a:lnTo>
                        <a:pt x="4266" y="5965"/>
                      </a:lnTo>
                      <a:lnTo>
                        <a:pt x="4397" y="5912"/>
                      </a:lnTo>
                      <a:lnTo>
                        <a:pt x="4524" y="5854"/>
                      </a:lnTo>
                      <a:lnTo>
                        <a:pt x="4646" y="5789"/>
                      </a:lnTo>
                      <a:lnTo>
                        <a:pt x="4767" y="5718"/>
                      </a:lnTo>
                      <a:lnTo>
                        <a:pt x="4885" y="5641"/>
                      </a:lnTo>
                      <a:lnTo>
                        <a:pt x="4998" y="5560"/>
                      </a:lnTo>
                      <a:lnTo>
                        <a:pt x="5107" y="5472"/>
                      </a:lnTo>
                      <a:lnTo>
                        <a:pt x="5213" y="5380"/>
                      </a:lnTo>
                      <a:lnTo>
                        <a:pt x="5315" y="5282"/>
                      </a:lnTo>
                      <a:lnTo>
                        <a:pt x="5411" y="5180"/>
                      </a:lnTo>
                      <a:lnTo>
                        <a:pt x="5503" y="5072"/>
                      </a:lnTo>
                      <a:lnTo>
                        <a:pt x="5589" y="4961"/>
                      </a:lnTo>
                      <a:lnTo>
                        <a:pt x="5670" y="4844"/>
                      </a:lnTo>
                      <a:lnTo>
                        <a:pt x="5747" y="4723"/>
                      </a:lnTo>
                      <a:lnTo>
                        <a:pt x="5816" y="4596"/>
                      </a:lnTo>
                      <a:lnTo>
                        <a:pt x="5879" y="4467"/>
                      </a:lnTo>
                      <a:lnTo>
                        <a:pt x="5939" y="4333"/>
                      </a:lnTo>
                      <a:lnTo>
                        <a:pt x="5990" y="4196"/>
                      </a:lnTo>
                      <a:lnTo>
                        <a:pt x="6035" y="4054"/>
                      </a:lnTo>
                      <a:lnTo>
                        <a:pt x="6073" y="3908"/>
                      </a:lnTo>
                      <a:lnTo>
                        <a:pt x="6088" y="3835"/>
                      </a:lnTo>
                      <a:lnTo>
                        <a:pt x="6104" y="3762"/>
                      </a:lnTo>
                      <a:lnTo>
                        <a:pt x="6115" y="3689"/>
                      </a:lnTo>
                      <a:lnTo>
                        <a:pt x="6127" y="3616"/>
                      </a:lnTo>
                      <a:lnTo>
                        <a:pt x="6142" y="3470"/>
                      </a:lnTo>
                      <a:lnTo>
                        <a:pt x="6150" y="3324"/>
                      </a:lnTo>
                      <a:lnTo>
                        <a:pt x="6152" y="3178"/>
                      </a:lnTo>
                      <a:lnTo>
                        <a:pt x="6144" y="3036"/>
                      </a:lnTo>
                      <a:lnTo>
                        <a:pt x="6131" y="2892"/>
                      </a:lnTo>
                      <a:lnTo>
                        <a:pt x="6111" y="2752"/>
                      </a:lnTo>
                      <a:lnTo>
                        <a:pt x="6085" y="2614"/>
                      </a:lnTo>
                      <a:lnTo>
                        <a:pt x="6050" y="2475"/>
                      </a:lnTo>
                      <a:lnTo>
                        <a:pt x="6010" y="2341"/>
                      </a:lnTo>
                      <a:lnTo>
                        <a:pt x="5964" y="2209"/>
                      </a:lnTo>
                      <a:lnTo>
                        <a:pt x="5912" y="2078"/>
                      </a:lnTo>
                      <a:lnTo>
                        <a:pt x="5852" y="1951"/>
                      </a:lnTo>
                      <a:lnTo>
                        <a:pt x="5787" y="1828"/>
                      </a:lnTo>
                      <a:lnTo>
                        <a:pt x="5718" y="1707"/>
                      </a:lnTo>
                      <a:lnTo>
                        <a:pt x="5641" y="1590"/>
                      </a:lnTo>
                      <a:lnTo>
                        <a:pt x="5558" y="1477"/>
                      </a:lnTo>
                      <a:lnTo>
                        <a:pt x="5472" y="1367"/>
                      </a:lnTo>
                      <a:lnTo>
                        <a:pt x="5380" y="1262"/>
                      </a:lnTo>
                      <a:lnTo>
                        <a:pt x="5282" y="1160"/>
                      </a:lnTo>
                      <a:lnTo>
                        <a:pt x="5180" y="1064"/>
                      </a:lnTo>
                      <a:lnTo>
                        <a:pt x="5073" y="972"/>
                      </a:lnTo>
                      <a:lnTo>
                        <a:pt x="4959" y="885"/>
                      </a:lnTo>
                      <a:lnTo>
                        <a:pt x="4842" y="804"/>
                      </a:lnTo>
                      <a:lnTo>
                        <a:pt x="4721" y="728"/>
                      </a:lnTo>
                      <a:lnTo>
                        <a:pt x="4596" y="659"/>
                      </a:lnTo>
                      <a:lnTo>
                        <a:pt x="4466" y="595"/>
                      </a:lnTo>
                      <a:lnTo>
                        <a:pt x="4333" y="536"/>
                      </a:lnTo>
                      <a:lnTo>
                        <a:pt x="4195" y="486"/>
                      </a:lnTo>
                      <a:lnTo>
                        <a:pt x="4053" y="440"/>
                      </a:lnTo>
                      <a:lnTo>
                        <a:pt x="3909" y="401"/>
                      </a:lnTo>
                      <a:lnTo>
                        <a:pt x="3827" y="384"/>
                      </a:lnTo>
                      <a:lnTo>
                        <a:pt x="3742" y="367"/>
                      </a:lnTo>
                      <a:lnTo>
                        <a:pt x="3659" y="353"/>
                      </a:lnTo>
                      <a:lnTo>
                        <a:pt x="3575" y="342"/>
                      </a:lnTo>
                      <a:lnTo>
                        <a:pt x="3490" y="334"/>
                      </a:lnTo>
                      <a:lnTo>
                        <a:pt x="3406" y="328"/>
                      </a:lnTo>
                      <a:lnTo>
                        <a:pt x="3322" y="324"/>
                      </a:lnTo>
                      <a:lnTo>
                        <a:pt x="3237" y="322"/>
                      </a:lnTo>
                      <a:lnTo>
                        <a:pt x="3237" y="0"/>
                      </a:lnTo>
                      <a:close/>
                    </a:path>
                  </a:pathLst>
                </a:custGeom>
                <a:solidFill>
                  <a:srgbClr val="C00000"/>
                </a:solidFill>
                <a:ln>
                  <a:noFill/>
                </a:ln>
                <a:sp3d extrusionH="1270000"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16" name="Freeform 17">
                  <a:extLst>
                    <a:ext uri="{FF2B5EF4-FFF2-40B4-BE49-F238E27FC236}">
                      <a16:creationId xmlns:a16="http://schemas.microsoft.com/office/drawing/2014/main" xmlns="" id="{4506BE65-7696-436F-AF92-96C037A8CCD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37" y="919"/>
                  <a:ext cx="3237" cy="3239"/>
                </a:xfrm>
                <a:custGeom>
                  <a:avLst/>
                  <a:gdLst>
                    <a:gd name="T0" fmla="*/ 3487 w 6474"/>
                    <a:gd name="T1" fmla="*/ 9 h 6476"/>
                    <a:gd name="T2" fmla="*/ 3811 w 6474"/>
                    <a:gd name="T3" fmla="*/ 50 h 6476"/>
                    <a:gd name="T4" fmla="*/ 4351 w 6474"/>
                    <a:gd name="T5" fmla="*/ 196 h 6476"/>
                    <a:gd name="T6" fmla="*/ 4917 w 6474"/>
                    <a:gd name="T7" fmla="*/ 468 h 6476"/>
                    <a:gd name="T8" fmla="*/ 5414 w 6474"/>
                    <a:gd name="T9" fmla="*/ 841 h 6476"/>
                    <a:gd name="T10" fmla="*/ 5831 w 6474"/>
                    <a:gd name="T11" fmla="*/ 1300 h 6476"/>
                    <a:gd name="T12" fmla="*/ 6156 w 6474"/>
                    <a:gd name="T13" fmla="*/ 1834 h 6476"/>
                    <a:gd name="T14" fmla="*/ 6373 w 6474"/>
                    <a:gd name="T15" fmla="*/ 2427 h 6476"/>
                    <a:gd name="T16" fmla="*/ 6449 w 6474"/>
                    <a:gd name="T17" fmla="*/ 2825 h 6476"/>
                    <a:gd name="T18" fmla="*/ 6474 w 6474"/>
                    <a:gd name="T19" fmla="*/ 3153 h 6476"/>
                    <a:gd name="T20" fmla="*/ 6465 w 6474"/>
                    <a:gd name="T21" fmla="*/ 3486 h 6476"/>
                    <a:gd name="T22" fmla="*/ 6424 w 6474"/>
                    <a:gd name="T23" fmla="*/ 3810 h 6476"/>
                    <a:gd name="T24" fmla="*/ 6279 w 6474"/>
                    <a:gd name="T25" fmla="*/ 4350 h 6476"/>
                    <a:gd name="T26" fmla="*/ 6006 w 6474"/>
                    <a:gd name="T27" fmla="*/ 4917 h 6476"/>
                    <a:gd name="T28" fmla="*/ 5633 w 6474"/>
                    <a:gd name="T29" fmla="*/ 5414 h 6476"/>
                    <a:gd name="T30" fmla="*/ 5174 w 6474"/>
                    <a:gd name="T31" fmla="*/ 5833 h 6476"/>
                    <a:gd name="T32" fmla="*/ 4641 w 6474"/>
                    <a:gd name="T33" fmla="*/ 6157 h 6476"/>
                    <a:gd name="T34" fmla="*/ 4047 w 6474"/>
                    <a:gd name="T35" fmla="*/ 6374 h 6476"/>
                    <a:gd name="T36" fmla="*/ 3650 w 6474"/>
                    <a:gd name="T37" fmla="*/ 6449 h 6476"/>
                    <a:gd name="T38" fmla="*/ 3322 w 6474"/>
                    <a:gd name="T39" fmla="*/ 6474 h 6476"/>
                    <a:gd name="T40" fmla="*/ 2987 w 6474"/>
                    <a:gd name="T41" fmla="*/ 6467 h 6476"/>
                    <a:gd name="T42" fmla="*/ 2665 w 6474"/>
                    <a:gd name="T43" fmla="*/ 6426 h 6476"/>
                    <a:gd name="T44" fmla="*/ 2123 w 6474"/>
                    <a:gd name="T45" fmla="*/ 6280 h 6476"/>
                    <a:gd name="T46" fmla="*/ 1559 w 6474"/>
                    <a:gd name="T47" fmla="*/ 6008 h 6476"/>
                    <a:gd name="T48" fmla="*/ 1060 w 6474"/>
                    <a:gd name="T49" fmla="*/ 5635 h 6476"/>
                    <a:gd name="T50" fmla="*/ 643 w 6474"/>
                    <a:gd name="T51" fmla="*/ 5176 h 6476"/>
                    <a:gd name="T52" fmla="*/ 318 w 6474"/>
                    <a:gd name="T53" fmla="*/ 4642 h 6476"/>
                    <a:gd name="T54" fmla="*/ 101 w 6474"/>
                    <a:gd name="T55" fmla="*/ 4047 h 6476"/>
                    <a:gd name="T56" fmla="*/ 27 w 6474"/>
                    <a:gd name="T57" fmla="*/ 3649 h 6476"/>
                    <a:gd name="T58" fmla="*/ 2 w 6474"/>
                    <a:gd name="T59" fmla="*/ 3321 h 6476"/>
                    <a:gd name="T60" fmla="*/ 13 w 6474"/>
                    <a:gd name="T61" fmla="*/ 2956 h 6476"/>
                    <a:gd name="T62" fmla="*/ 67 w 6474"/>
                    <a:gd name="T63" fmla="*/ 2583 h 6476"/>
                    <a:gd name="T64" fmla="*/ 370 w 6474"/>
                    <a:gd name="T65" fmla="*/ 2714 h 6476"/>
                    <a:gd name="T66" fmla="*/ 324 w 6474"/>
                    <a:gd name="T67" fmla="*/ 3152 h 6476"/>
                    <a:gd name="T68" fmla="*/ 363 w 6474"/>
                    <a:gd name="T69" fmla="*/ 3722 h 6476"/>
                    <a:gd name="T70" fmla="*/ 510 w 6474"/>
                    <a:gd name="T71" fmla="*/ 4266 h 6476"/>
                    <a:gd name="T72" fmla="*/ 758 w 6474"/>
                    <a:gd name="T73" fmla="*/ 4769 h 6476"/>
                    <a:gd name="T74" fmla="*/ 1096 w 6474"/>
                    <a:gd name="T75" fmla="*/ 5214 h 6476"/>
                    <a:gd name="T76" fmla="*/ 1515 w 6474"/>
                    <a:gd name="T77" fmla="*/ 5589 h 6476"/>
                    <a:gd name="T78" fmla="*/ 2008 w 6474"/>
                    <a:gd name="T79" fmla="*/ 5881 h 6476"/>
                    <a:gd name="T80" fmla="*/ 2567 w 6474"/>
                    <a:gd name="T81" fmla="*/ 6073 h 6476"/>
                    <a:gd name="T82" fmla="*/ 2859 w 6474"/>
                    <a:gd name="T83" fmla="*/ 6129 h 6476"/>
                    <a:gd name="T84" fmla="*/ 3439 w 6474"/>
                    <a:gd name="T85" fmla="*/ 6146 h 6476"/>
                    <a:gd name="T86" fmla="*/ 3999 w 6474"/>
                    <a:gd name="T87" fmla="*/ 6052 h 6476"/>
                    <a:gd name="T88" fmla="*/ 4524 w 6474"/>
                    <a:gd name="T89" fmla="*/ 5854 h 6476"/>
                    <a:gd name="T90" fmla="*/ 4998 w 6474"/>
                    <a:gd name="T91" fmla="*/ 5560 h 6476"/>
                    <a:gd name="T92" fmla="*/ 5411 w 6474"/>
                    <a:gd name="T93" fmla="*/ 5180 h 6476"/>
                    <a:gd name="T94" fmla="*/ 5747 w 6474"/>
                    <a:gd name="T95" fmla="*/ 4723 h 6476"/>
                    <a:gd name="T96" fmla="*/ 5990 w 6474"/>
                    <a:gd name="T97" fmla="*/ 4196 h 6476"/>
                    <a:gd name="T98" fmla="*/ 6104 w 6474"/>
                    <a:gd name="T99" fmla="*/ 3762 h 6476"/>
                    <a:gd name="T100" fmla="*/ 6150 w 6474"/>
                    <a:gd name="T101" fmla="*/ 3324 h 6476"/>
                    <a:gd name="T102" fmla="*/ 6111 w 6474"/>
                    <a:gd name="T103" fmla="*/ 2752 h 6476"/>
                    <a:gd name="T104" fmla="*/ 5964 w 6474"/>
                    <a:gd name="T105" fmla="*/ 2209 h 6476"/>
                    <a:gd name="T106" fmla="*/ 5718 w 6474"/>
                    <a:gd name="T107" fmla="*/ 1707 h 6476"/>
                    <a:gd name="T108" fmla="*/ 5380 w 6474"/>
                    <a:gd name="T109" fmla="*/ 1262 h 6476"/>
                    <a:gd name="T110" fmla="*/ 4959 w 6474"/>
                    <a:gd name="T111" fmla="*/ 885 h 6476"/>
                    <a:gd name="T112" fmla="*/ 4466 w 6474"/>
                    <a:gd name="T113" fmla="*/ 595 h 6476"/>
                    <a:gd name="T114" fmla="*/ 3909 w 6474"/>
                    <a:gd name="T115" fmla="*/ 401 h 6476"/>
                    <a:gd name="T116" fmla="*/ 3575 w 6474"/>
                    <a:gd name="T117" fmla="*/ 342 h 6476"/>
                    <a:gd name="T118" fmla="*/ 3237 w 6474"/>
                    <a:gd name="T119" fmla="*/ 322 h 64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6474" h="6476">
                      <a:moveTo>
                        <a:pt x="3237" y="0"/>
                      </a:moveTo>
                      <a:lnTo>
                        <a:pt x="3322" y="0"/>
                      </a:lnTo>
                      <a:lnTo>
                        <a:pt x="3404" y="4"/>
                      </a:lnTo>
                      <a:lnTo>
                        <a:pt x="3487" y="9"/>
                      </a:lnTo>
                      <a:lnTo>
                        <a:pt x="3569" y="15"/>
                      </a:lnTo>
                      <a:lnTo>
                        <a:pt x="3650" y="25"/>
                      </a:lnTo>
                      <a:lnTo>
                        <a:pt x="3731" y="36"/>
                      </a:lnTo>
                      <a:lnTo>
                        <a:pt x="3811" y="50"/>
                      </a:lnTo>
                      <a:lnTo>
                        <a:pt x="3890" y="65"/>
                      </a:lnTo>
                      <a:lnTo>
                        <a:pt x="4047" y="102"/>
                      </a:lnTo>
                      <a:lnTo>
                        <a:pt x="4201" y="144"/>
                      </a:lnTo>
                      <a:lnTo>
                        <a:pt x="4351" y="196"/>
                      </a:lnTo>
                      <a:lnTo>
                        <a:pt x="4499" y="253"/>
                      </a:lnTo>
                      <a:lnTo>
                        <a:pt x="4641" y="319"/>
                      </a:lnTo>
                      <a:lnTo>
                        <a:pt x="4781" y="390"/>
                      </a:lnTo>
                      <a:lnTo>
                        <a:pt x="4917" y="468"/>
                      </a:lnTo>
                      <a:lnTo>
                        <a:pt x="5048" y="553"/>
                      </a:lnTo>
                      <a:lnTo>
                        <a:pt x="5174" y="643"/>
                      </a:lnTo>
                      <a:lnTo>
                        <a:pt x="5297" y="739"/>
                      </a:lnTo>
                      <a:lnTo>
                        <a:pt x="5414" y="841"/>
                      </a:lnTo>
                      <a:lnTo>
                        <a:pt x="5528" y="949"/>
                      </a:lnTo>
                      <a:lnTo>
                        <a:pt x="5633" y="1060"/>
                      </a:lnTo>
                      <a:lnTo>
                        <a:pt x="5735" y="1177"/>
                      </a:lnTo>
                      <a:lnTo>
                        <a:pt x="5831" y="1300"/>
                      </a:lnTo>
                      <a:lnTo>
                        <a:pt x="5921" y="1427"/>
                      </a:lnTo>
                      <a:lnTo>
                        <a:pt x="6006" y="1557"/>
                      </a:lnTo>
                      <a:lnTo>
                        <a:pt x="6085" y="1694"/>
                      </a:lnTo>
                      <a:lnTo>
                        <a:pt x="6156" y="1834"/>
                      </a:lnTo>
                      <a:lnTo>
                        <a:pt x="6221" y="1976"/>
                      </a:lnTo>
                      <a:lnTo>
                        <a:pt x="6279" y="2124"/>
                      </a:lnTo>
                      <a:lnTo>
                        <a:pt x="6330" y="2274"/>
                      </a:lnTo>
                      <a:lnTo>
                        <a:pt x="6373" y="2427"/>
                      </a:lnTo>
                      <a:lnTo>
                        <a:pt x="6409" y="2585"/>
                      </a:lnTo>
                      <a:lnTo>
                        <a:pt x="6424" y="2664"/>
                      </a:lnTo>
                      <a:lnTo>
                        <a:pt x="6438" y="2744"/>
                      </a:lnTo>
                      <a:lnTo>
                        <a:pt x="6449" y="2825"/>
                      </a:lnTo>
                      <a:lnTo>
                        <a:pt x="6459" y="2906"/>
                      </a:lnTo>
                      <a:lnTo>
                        <a:pt x="6465" y="2988"/>
                      </a:lnTo>
                      <a:lnTo>
                        <a:pt x="6471" y="3071"/>
                      </a:lnTo>
                      <a:lnTo>
                        <a:pt x="6474" y="3153"/>
                      </a:lnTo>
                      <a:lnTo>
                        <a:pt x="6474" y="3238"/>
                      </a:lnTo>
                      <a:lnTo>
                        <a:pt x="6474" y="3321"/>
                      </a:lnTo>
                      <a:lnTo>
                        <a:pt x="6471" y="3403"/>
                      </a:lnTo>
                      <a:lnTo>
                        <a:pt x="6465" y="3486"/>
                      </a:lnTo>
                      <a:lnTo>
                        <a:pt x="6459" y="3568"/>
                      </a:lnTo>
                      <a:lnTo>
                        <a:pt x="6449" y="3649"/>
                      </a:lnTo>
                      <a:lnTo>
                        <a:pt x="6438" y="3730"/>
                      </a:lnTo>
                      <a:lnTo>
                        <a:pt x="6424" y="3810"/>
                      </a:lnTo>
                      <a:lnTo>
                        <a:pt x="6409" y="3889"/>
                      </a:lnTo>
                      <a:lnTo>
                        <a:pt x="6373" y="4047"/>
                      </a:lnTo>
                      <a:lnTo>
                        <a:pt x="6330" y="4200"/>
                      </a:lnTo>
                      <a:lnTo>
                        <a:pt x="6279" y="4350"/>
                      </a:lnTo>
                      <a:lnTo>
                        <a:pt x="6221" y="4498"/>
                      </a:lnTo>
                      <a:lnTo>
                        <a:pt x="6156" y="4642"/>
                      </a:lnTo>
                      <a:lnTo>
                        <a:pt x="6085" y="4780"/>
                      </a:lnTo>
                      <a:lnTo>
                        <a:pt x="6006" y="4917"/>
                      </a:lnTo>
                      <a:lnTo>
                        <a:pt x="5921" y="5047"/>
                      </a:lnTo>
                      <a:lnTo>
                        <a:pt x="5831" y="5176"/>
                      </a:lnTo>
                      <a:lnTo>
                        <a:pt x="5735" y="5297"/>
                      </a:lnTo>
                      <a:lnTo>
                        <a:pt x="5633" y="5414"/>
                      </a:lnTo>
                      <a:lnTo>
                        <a:pt x="5528" y="5527"/>
                      </a:lnTo>
                      <a:lnTo>
                        <a:pt x="5414" y="5635"/>
                      </a:lnTo>
                      <a:lnTo>
                        <a:pt x="5297" y="5737"/>
                      </a:lnTo>
                      <a:lnTo>
                        <a:pt x="5174" y="5833"/>
                      </a:lnTo>
                      <a:lnTo>
                        <a:pt x="5048" y="5923"/>
                      </a:lnTo>
                      <a:lnTo>
                        <a:pt x="4917" y="6008"/>
                      </a:lnTo>
                      <a:lnTo>
                        <a:pt x="4781" y="6084"/>
                      </a:lnTo>
                      <a:lnTo>
                        <a:pt x="4641" y="6157"/>
                      </a:lnTo>
                      <a:lnTo>
                        <a:pt x="4499" y="6221"/>
                      </a:lnTo>
                      <a:lnTo>
                        <a:pt x="4351" y="6280"/>
                      </a:lnTo>
                      <a:lnTo>
                        <a:pt x="4201" y="6330"/>
                      </a:lnTo>
                      <a:lnTo>
                        <a:pt x="4047" y="6374"/>
                      </a:lnTo>
                      <a:lnTo>
                        <a:pt x="3890" y="6411"/>
                      </a:lnTo>
                      <a:lnTo>
                        <a:pt x="3811" y="6426"/>
                      </a:lnTo>
                      <a:lnTo>
                        <a:pt x="3731" y="6438"/>
                      </a:lnTo>
                      <a:lnTo>
                        <a:pt x="3650" y="6449"/>
                      </a:lnTo>
                      <a:lnTo>
                        <a:pt x="3569" y="6459"/>
                      </a:lnTo>
                      <a:lnTo>
                        <a:pt x="3487" y="6467"/>
                      </a:lnTo>
                      <a:lnTo>
                        <a:pt x="3404" y="6472"/>
                      </a:lnTo>
                      <a:lnTo>
                        <a:pt x="3322" y="6474"/>
                      </a:lnTo>
                      <a:lnTo>
                        <a:pt x="3237" y="6476"/>
                      </a:lnTo>
                      <a:lnTo>
                        <a:pt x="3154" y="6474"/>
                      </a:lnTo>
                      <a:lnTo>
                        <a:pt x="3070" y="6472"/>
                      </a:lnTo>
                      <a:lnTo>
                        <a:pt x="2987" y="6467"/>
                      </a:lnTo>
                      <a:lnTo>
                        <a:pt x="2907" y="6459"/>
                      </a:lnTo>
                      <a:lnTo>
                        <a:pt x="2824" y="6449"/>
                      </a:lnTo>
                      <a:lnTo>
                        <a:pt x="2744" y="6438"/>
                      </a:lnTo>
                      <a:lnTo>
                        <a:pt x="2665" y="6426"/>
                      </a:lnTo>
                      <a:lnTo>
                        <a:pt x="2584" y="6411"/>
                      </a:lnTo>
                      <a:lnTo>
                        <a:pt x="2429" y="6374"/>
                      </a:lnTo>
                      <a:lnTo>
                        <a:pt x="2275" y="6330"/>
                      </a:lnTo>
                      <a:lnTo>
                        <a:pt x="2123" y="6280"/>
                      </a:lnTo>
                      <a:lnTo>
                        <a:pt x="1977" y="6221"/>
                      </a:lnTo>
                      <a:lnTo>
                        <a:pt x="1833" y="6157"/>
                      </a:lnTo>
                      <a:lnTo>
                        <a:pt x="1693" y="6084"/>
                      </a:lnTo>
                      <a:lnTo>
                        <a:pt x="1559" y="6008"/>
                      </a:lnTo>
                      <a:lnTo>
                        <a:pt x="1426" y="5923"/>
                      </a:lnTo>
                      <a:lnTo>
                        <a:pt x="1300" y="5833"/>
                      </a:lnTo>
                      <a:lnTo>
                        <a:pt x="1179" y="5737"/>
                      </a:lnTo>
                      <a:lnTo>
                        <a:pt x="1060" y="5635"/>
                      </a:lnTo>
                      <a:lnTo>
                        <a:pt x="948" y="5527"/>
                      </a:lnTo>
                      <a:lnTo>
                        <a:pt x="841" y="5414"/>
                      </a:lnTo>
                      <a:lnTo>
                        <a:pt x="739" y="5297"/>
                      </a:lnTo>
                      <a:lnTo>
                        <a:pt x="643" y="5176"/>
                      </a:lnTo>
                      <a:lnTo>
                        <a:pt x="553" y="5047"/>
                      </a:lnTo>
                      <a:lnTo>
                        <a:pt x="468" y="4917"/>
                      </a:lnTo>
                      <a:lnTo>
                        <a:pt x="391" y="4780"/>
                      </a:lnTo>
                      <a:lnTo>
                        <a:pt x="318" y="4642"/>
                      </a:lnTo>
                      <a:lnTo>
                        <a:pt x="255" y="4498"/>
                      </a:lnTo>
                      <a:lnTo>
                        <a:pt x="196" y="4350"/>
                      </a:lnTo>
                      <a:lnTo>
                        <a:pt x="146" y="4200"/>
                      </a:lnTo>
                      <a:lnTo>
                        <a:pt x="101" y="4047"/>
                      </a:lnTo>
                      <a:lnTo>
                        <a:pt x="65" y="3889"/>
                      </a:lnTo>
                      <a:lnTo>
                        <a:pt x="50" y="3810"/>
                      </a:lnTo>
                      <a:lnTo>
                        <a:pt x="38" y="3730"/>
                      </a:lnTo>
                      <a:lnTo>
                        <a:pt x="27" y="3649"/>
                      </a:lnTo>
                      <a:lnTo>
                        <a:pt x="17" y="3568"/>
                      </a:lnTo>
                      <a:lnTo>
                        <a:pt x="9" y="3486"/>
                      </a:lnTo>
                      <a:lnTo>
                        <a:pt x="4" y="3403"/>
                      </a:lnTo>
                      <a:lnTo>
                        <a:pt x="2" y="3321"/>
                      </a:lnTo>
                      <a:lnTo>
                        <a:pt x="0" y="3238"/>
                      </a:lnTo>
                      <a:lnTo>
                        <a:pt x="2" y="3144"/>
                      </a:lnTo>
                      <a:lnTo>
                        <a:pt x="5" y="3050"/>
                      </a:lnTo>
                      <a:lnTo>
                        <a:pt x="13" y="2956"/>
                      </a:lnTo>
                      <a:lnTo>
                        <a:pt x="23" y="2862"/>
                      </a:lnTo>
                      <a:lnTo>
                        <a:pt x="34" y="2769"/>
                      </a:lnTo>
                      <a:lnTo>
                        <a:pt x="50" y="2675"/>
                      </a:lnTo>
                      <a:lnTo>
                        <a:pt x="67" y="2583"/>
                      </a:lnTo>
                      <a:lnTo>
                        <a:pt x="86" y="2491"/>
                      </a:lnTo>
                      <a:lnTo>
                        <a:pt x="401" y="2566"/>
                      </a:lnTo>
                      <a:lnTo>
                        <a:pt x="386" y="2639"/>
                      </a:lnTo>
                      <a:lnTo>
                        <a:pt x="370" y="2714"/>
                      </a:lnTo>
                      <a:lnTo>
                        <a:pt x="359" y="2787"/>
                      </a:lnTo>
                      <a:lnTo>
                        <a:pt x="347" y="2860"/>
                      </a:lnTo>
                      <a:lnTo>
                        <a:pt x="332" y="3006"/>
                      </a:lnTo>
                      <a:lnTo>
                        <a:pt x="324" y="3152"/>
                      </a:lnTo>
                      <a:lnTo>
                        <a:pt x="324" y="3296"/>
                      </a:lnTo>
                      <a:lnTo>
                        <a:pt x="330" y="3440"/>
                      </a:lnTo>
                      <a:lnTo>
                        <a:pt x="343" y="3582"/>
                      </a:lnTo>
                      <a:lnTo>
                        <a:pt x="363" y="3722"/>
                      </a:lnTo>
                      <a:lnTo>
                        <a:pt x="391" y="3862"/>
                      </a:lnTo>
                      <a:lnTo>
                        <a:pt x="424" y="3999"/>
                      </a:lnTo>
                      <a:lnTo>
                        <a:pt x="464" y="4133"/>
                      </a:lnTo>
                      <a:lnTo>
                        <a:pt x="510" y="4266"/>
                      </a:lnTo>
                      <a:lnTo>
                        <a:pt x="564" y="4396"/>
                      </a:lnTo>
                      <a:lnTo>
                        <a:pt x="622" y="4523"/>
                      </a:lnTo>
                      <a:lnTo>
                        <a:pt x="687" y="4648"/>
                      </a:lnTo>
                      <a:lnTo>
                        <a:pt x="758" y="4769"/>
                      </a:lnTo>
                      <a:lnTo>
                        <a:pt x="835" y="4886"/>
                      </a:lnTo>
                      <a:lnTo>
                        <a:pt x="916" y="4999"/>
                      </a:lnTo>
                      <a:lnTo>
                        <a:pt x="1004" y="5109"/>
                      </a:lnTo>
                      <a:lnTo>
                        <a:pt x="1096" y="5214"/>
                      </a:lnTo>
                      <a:lnTo>
                        <a:pt x="1194" y="5314"/>
                      </a:lnTo>
                      <a:lnTo>
                        <a:pt x="1296" y="5412"/>
                      </a:lnTo>
                      <a:lnTo>
                        <a:pt x="1403" y="5503"/>
                      </a:lnTo>
                      <a:lnTo>
                        <a:pt x="1515" y="5589"/>
                      </a:lnTo>
                      <a:lnTo>
                        <a:pt x="1632" y="5672"/>
                      </a:lnTo>
                      <a:lnTo>
                        <a:pt x="1753" y="5746"/>
                      </a:lnTo>
                      <a:lnTo>
                        <a:pt x="1880" y="5817"/>
                      </a:lnTo>
                      <a:lnTo>
                        <a:pt x="2008" y="5881"/>
                      </a:lnTo>
                      <a:lnTo>
                        <a:pt x="2143" y="5939"/>
                      </a:lnTo>
                      <a:lnTo>
                        <a:pt x="2279" y="5990"/>
                      </a:lnTo>
                      <a:lnTo>
                        <a:pt x="2421" y="6036"/>
                      </a:lnTo>
                      <a:lnTo>
                        <a:pt x="2567" y="6073"/>
                      </a:lnTo>
                      <a:lnTo>
                        <a:pt x="2640" y="6090"/>
                      </a:lnTo>
                      <a:lnTo>
                        <a:pt x="2713" y="6104"/>
                      </a:lnTo>
                      <a:lnTo>
                        <a:pt x="2786" y="6117"/>
                      </a:lnTo>
                      <a:lnTo>
                        <a:pt x="2859" y="6129"/>
                      </a:lnTo>
                      <a:lnTo>
                        <a:pt x="3007" y="6144"/>
                      </a:lnTo>
                      <a:lnTo>
                        <a:pt x="3151" y="6152"/>
                      </a:lnTo>
                      <a:lnTo>
                        <a:pt x="3297" y="6152"/>
                      </a:lnTo>
                      <a:lnTo>
                        <a:pt x="3439" y="6146"/>
                      </a:lnTo>
                      <a:lnTo>
                        <a:pt x="3583" y="6132"/>
                      </a:lnTo>
                      <a:lnTo>
                        <a:pt x="3723" y="6111"/>
                      </a:lnTo>
                      <a:lnTo>
                        <a:pt x="3861" y="6084"/>
                      </a:lnTo>
                      <a:lnTo>
                        <a:pt x="3999" y="6052"/>
                      </a:lnTo>
                      <a:lnTo>
                        <a:pt x="4134" y="6011"/>
                      </a:lnTo>
                      <a:lnTo>
                        <a:pt x="4266" y="5965"/>
                      </a:lnTo>
                      <a:lnTo>
                        <a:pt x="4397" y="5912"/>
                      </a:lnTo>
                      <a:lnTo>
                        <a:pt x="4524" y="5854"/>
                      </a:lnTo>
                      <a:lnTo>
                        <a:pt x="4646" y="5789"/>
                      </a:lnTo>
                      <a:lnTo>
                        <a:pt x="4767" y="5718"/>
                      </a:lnTo>
                      <a:lnTo>
                        <a:pt x="4885" y="5641"/>
                      </a:lnTo>
                      <a:lnTo>
                        <a:pt x="4998" y="5560"/>
                      </a:lnTo>
                      <a:lnTo>
                        <a:pt x="5107" y="5472"/>
                      </a:lnTo>
                      <a:lnTo>
                        <a:pt x="5213" y="5380"/>
                      </a:lnTo>
                      <a:lnTo>
                        <a:pt x="5315" y="5282"/>
                      </a:lnTo>
                      <a:lnTo>
                        <a:pt x="5411" y="5180"/>
                      </a:lnTo>
                      <a:lnTo>
                        <a:pt x="5503" y="5072"/>
                      </a:lnTo>
                      <a:lnTo>
                        <a:pt x="5589" y="4961"/>
                      </a:lnTo>
                      <a:lnTo>
                        <a:pt x="5670" y="4844"/>
                      </a:lnTo>
                      <a:lnTo>
                        <a:pt x="5747" y="4723"/>
                      </a:lnTo>
                      <a:lnTo>
                        <a:pt x="5816" y="4596"/>
                      </a:lnTo>
                      <a:lnTo>
                        <a:pt x="5879" y="4467"/>
                      </a:lnTo>
                      <a:lnTo>
                        <a:pt x="5939" y="4333"/>
                      </a:lnTo>
                      <a:lnTo>
                        <a:pt x="5990" y="4196"/>
                      </a:lnTo>
                      <a:lnTo>
                        <a:pt x="6035" y="4054"/>
                      </a:lnTo>
                      <a:lnTo>
                        <a:pt x="6073" y="3908"/>
                      </a:lnTo>
                      <a:lnTo>
                        <a:pt x="6088" y="3835"/>
                      </a:lnTo>
                      <a:lnTo>
                        <a:pt x="6104" y="3762"/>
                      </a:lnTo>
                      <a:lnTo>
                        <a:pt x="6115" y="3689"/>
                      </a:lnTo>
                      <a:lnTo>
                        <a:pt x="6127" y="3616"/>
                      </a:lnTo>
                      <a:lnTo>
                        <a:pt x="6142" y="3470"/>
                      </a:lnTo>
                      <a:lnTo>
                        <a:pt x="6150" y="3324"/>
                      </a:lnTo>
                      <a:lnTo>
                        <a:pt x="6152" y="3178"/>
                      </a:lnTo>
                      <a:lnTo>
                        <a:pt x="6144" y="3036"/>
                      </a:lnTo>
                      <a:lnTo>
                        <a:pt x="6131" y="2892"/>
                      </a:lnTo>
                      <a:lnTo>
                        <a:pt x="6111" y="2752"/>
                      </a:lnTo>
                      <a:lnTo>
                        <a:pt x="6085" y="2614"/>
                      </a:lnTo>
                      <a:lnTo>
                        <a:pt x="6050" y="2475"/>
                      </a:lnTo>
                      <a:lnTo>
                        <a:pt x="6010" y="2341"/>
                      </a:lnTo>
                      <a:lnTo>
                        <a:pt x="5964" y="2209"/>
                      </a:lnTo>
                      <a:lnTo>
                        <a:pt x="5912" y="2078"/>
                      </a:lnTo>
                      <a:lnTo>
                        <a:pt x="5852" y="1951"/>
                      </a:lnTo>
                      <a:lnTo>
                        <a:pt x="5787" y="1828"/>
                      </a:lnTo>
                      <a:lnTo>
                        <a:pt x="5718" y="1707"/>
                      </a:lnTo>
                      <a:lnTo>
                        <a:pt x="5641" y="1590"/>
                      </a:lnTo>
                      <a:lnTo>
                        <a:pt x="5558" y="1477"/>
                      </a:lnTo>
                      <a:lnTo>
                        <a:pt x="5472" y="1367"/>
                      </a:lnTo>
                      <a:lnTo>
                        <a:pt x="5380" y="1262"/>
                      </a:lnTo>
                      <a:lnTo>
                        <a:pt x="5282" y="1160"/>
                      </a:lnTo>
                      <a:lnTo>
                        <a:pt x="5180" y="1064"/>
                      </a:lnTo>
                      <a:lnTo>
                        <a:pt x="5073" y="972"/>
                      </a:lnTo>
                      <a:lnTo>
                        <a:pt x="4959" y="885"/>
                      </a:lnTo>
                      <a:lnTo>
                        <a:pt x="4842" y="804"/>
                      </a:lnTo>
                      <a:lnTo>
                        <a:pt x="4721" y="728"/>
                      </a:lnTo>
                      <a:lnTo>
                        <a:pt x="4596" y="659"/>
                      </a:lnTo>
                      <a:lnTo>
                        <a:pt x="4466" y="595"/>
                      </a:lnTo>
                      <a:lnTo>
                        <a:pt x="4333" y="536"/>
                      </a:lnTo>
                      <a:lnTo>
                        <a:pt x="4195" y="486"/>
                      </a:lnTo>
                      <a:lnTo>
                        <a:pt x="4053" y="440"/>
                      </a:lnTo>
                      <a:lnTo>
                        <a:pt x="3909" y="401"/>
                      </a:lnTo>
                      <a:lnTo>
                        <a:pt x="3827" y="384"/>
                      </a:lnTo>
                      <a:lnTo>
                        <a:pt x="3742" y="367"/>
                      </a:lnTo>
                      <a:lnTo>
                        <a:pt x="3659" y="353"/>
                      </a:lnTo>
                      <a:lnTo>
                        <a:pt x="3575" y="342"/>
                      </a:lnTo>
                      <a:lnTo>
                        <a:pt x="3490" y="334"/>
                      </a:lnTo>
                      <a:lnTo>
                        <a:pt x="3406" y="328"/>
                      </a:lnTo>
                      <a:lnTo>
                        <a:pt x="3322" y="324"/>
                      </a:lnTo>
                      <a:lnTo>
                        <a:pt x="3237" y="322"/>
                      </a:lnTo>
                      <a:lnTo>
                        <a:pt x="3237" y="0"/>
                      </a:lnTo>
                    </a:path>
                  </a:pathLst>
                </a:custGeom>
                <a:noFill/>
                <a:ln w="19050">
                  <a:noFill/>
                  <a:prstDash val="solid"/>
                  <a:round/>
                  <a:headEnd/>
                  <a:tailEnd/>
                </a:ln>
                <a:sp3d extrusionH="1270000"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17" name="Freeform 18">
                  <a:extLst>
                    <a:ext uri="{FF2B5EF4-FFF2-40B4-BE49-F238E27FC236}">
                      <a16:creationId xmlns:a16="http://schemas.microsoft.com/office/drawing/2014/main" xmlns="" id="{43D8A5C1-EFD9-4131-AC5B-16AEDD8FD83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80" y="1265"/>
                  <a:ext cx="675" cy="937"/>
                </a:xfrm>
                <a:custGeom>
                  <a:avLst/>
                  <a:gdLst>
                    <a:gd name="T0" fmla="*/ 0 w 1350"/>
                    <a:gd name="T1" fmla="*/ 1800 h 1875"/>
                    <a:gd name="T2" fmla="*/ 35 w 1350"/>
                    <a:gd name="T3" fmla="*/ 1667 h 1875"/>
                    <a:gd name="T4" fmla="*/ 75 w 1350"/>
                    <a:gd name="T5" fmla="*/ 1537 h 1875"/>
                    <a:gd name="T6" fmla="*/ 119 w 1350"/>
                    <a:gd name="T7" fmla="*/ 1408 h 1875"/>
                    <a:gd name="T8" fmla="*/ 171 w 1350"/>
                    <a:gd name="T9" fmla="*/ 1281 h 1875"/>
                    <a:gd name="T10" fmla="*/ 227 w 1350"/>
                    <a:gd name="T11" fmla="*/ 1158 h 1875"/>
                    <a:gd name="T12" fmla="*/ 286 w 1350"/>
                    <a:gd name="T13" fmla="*/ 1037 h 1875"/>
                    <a:gd name="T14" fmla="*/ 352 w 1350"/>
                    <a:gd name="T15" fmla="*/ 918 h 1875"/>
                    <a:gd name="T16" fmla="*/ 423 w 1350"/>
                    <a:gd name="T17" fmla="*/ 803 h 1875"/>
                    <a:gd name="T18" fmla="*/ 497 w 1350"/>
                    <a:gd name="T19" fmla="*/ 690 h 1875"/>
                    <a:gd name="T20" fmla="*/ 578 w 1350"/>
                    <a:gd name="T21" fmla="*/ 580 h 1875"/>
                    <a:gd name="T22" fmla="*/ 663 w 1350"/>
                    <a:gd name="T23" fmla="*/ 475 h 1875"/>
                    <a:gd name="T24" fmla="*/ 751 w 1350"/>
                    <a:gd name="T25" fmla="*/ 371 h 1875"/>
                    <a:gd name="T26" fmla="*/ 845 w 1350"/>
                    <a:gd name="T27" fmla="*/ 273 h 1875"/>
                    <a:gd name="T28" fmla="*/ 943 w 1350"/>
                    <a:gd name="T29" fmla="*/ 179 h 1875"/>
                    <a:gd name="T30" fmla="*/ 1045 w 1350"/>
                    <a:gd name="T31" fmla="*/ 87 h 1875"/>
                    <a:gd name="T32" fmla="*/ 1150 w 1350"/>
                    <a:gd name="T33" fmla="*/ 0 h 1875"/>
                    <a:gd name="T34" fmla="*/ 1350 w 1350"/>
                    <a:gd name="T35" fmla="*/ 254 h 1875"/>
                    <a:gd name="T36" fmla="*/ 1256 w 1350"/>
                    <a:gd name="T37" fmla="*/ 332 h 1875"/>
                    <a:gd name="T38" fmla="*/ 1164 w 1350"/>
                    <a:gd name="T39" fmla="*/ 415 h 1875"/>
                    <a:gd name="T40" fmla="*/ 1075 w 1350"/>
                    <a:gd name="T41" fmla="*/ 500 h 1875"/>
                    <a:gd name="T42" fmla="*/ 991 w 1350"/>
                    <a:gd name="T43" fmla="*/ 590 h 1875"/>
                    <a:gd name="T44" fmla="*/ 912 w 1350"/>
                    <a:gd name="T45" fmla="*/ 682 h 1875"/>
                    <a:gd name="T46" fmla="*/ 835 w 1350"/>
                    <a:gd name="T47" fmla="*/ 776 h 1875"/>
                    <a:gd name="T48" fmla="*/ 764 w 1350"/>
                    <a:gd name="T49" fmla="*/ 876 h 1875"/>
                    <a:gd name="T50" fmla="*/ 695 w 1350"/>
                    <a:gd name="T51" fmla="*/ 976 h 1875"/>
                    <a:gd name="T52" fmla="*/ 632 w 1350"/>
                    <a:gd name="T53" fmla="*/ 1082 h 1875"/>
                    <a:gd name="T54" fmla="*/ 572 w 1350"/>
                    <a:gd name="T55" fmla="*/ 1187 h 1875"/>
                    <a:gd name="T56" fmla="*/ 519 w 1350"/>
                    <a:gd name="T57" fmla="*/ 1297 h 1875"/>
                    <a:gd name="T58" fmla="*/ 469 w 1350"/>
                    <a:gd name="T59" fmla="*/ 1408 h 1875"/>
                    <a:gd name="T60" fmla="*/ 423 w 1350"/>
                    <a:gd name="T61" fmla="*/ 1521 h 1875"/>
                    <a:gd name="T62" fmla="*/ 382 w 1350"/>
                    <a:gd name="T63" fmla="*/ 1637 h 1875"/>
                    <a:gd name="T64" fmla="*/ 346 w 1350"/>
                    <a:gd name="T65" fmla="*/ 1756 h 1875"/>
                    <a:gd name="T66" fmla="*/ 315 w 1350"/>
                    <a:gd name="T67" fmla="*/ 1875 h 1875"/>
                    <a:gd name="T68" fmla="*/ 0 w 1350"/>
                    <a:gd name="T69" fmla="*/ 1800 h 18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1350" h="1875">
                      <a:moveTo>
                        <a:pt x="0" y="1800"/>
                      </a:moveTo>
                      <a:lnTo>
                        <a:pt x="35" y="1667"/>
                      </a:lnTo>
                      <a:lnTo>
                        <a:pt x="75" y="1537"/>
                      </a:lnTo>
                      <a:lnTo>
                        <a:pt x="119" y="1408"/>
                      </a:lnTo>
                      <a:lnTo>
                        <a:pt x="171" y="1281"/>
                      </a:lnTo>
                      <a:lnTo>
                        <a:pt x="227" y="1158"/>
                      </a:lnTo>
                      <a:lnTo>
                        <a:pt x="286" y="1037"/>
                      </a:lnTo>
                      <a:lnTo>
                        <a:pt x="352" y="918"/>
                      </a:lnTo>
                      <a:lnTo>
                        <a:pt x="423" y="803"/>
                      </a:lnTo>
                      <a:lnTo>
                        <a:pt x="497" y="690"/>
                      </a:lnTo>
                      <a:lnTo>
                        <a:pt x="578" y="580"/>
                      </a:lnTo>
                      <a:lnTo>
                        <a:pt x="663" y="475"/>
                      </a:lnTo>
                      <a:lnTo>
                        <a:pt x="751" y="371"/>
                      </a:lnTo>
                      <a:lnTo>
                        <a:pt x="845" y="273"/>
                      </a:lnTo>
                      <a:lnTo>
                        <a:pt x="943" y="179"/>
                      </a:lnTo>
                      <a:lnTo>
                        <a:pt x="1045" y="87"/>
                      </a:lnTo>
                      <a:lnTo>
                        <a:pt x="1150" y="0"/>
                      </a:lnTo>
                      <a:lnTo>
                        <a:pt x="1350" y="254"/>
                      </a:lnTo>
                      <a:lnTo>
                        <a:pt x="1256" y="332"/>
                      </a:lnTo>
                      <a:lnTo>
                        <a:pt x="1164" y="415"/>
                      </a:lnTo>
                      <a:lnTo>
                        <a:pt x="1075" y="500"/>
                      </a:lnTo>
                      <a:lnTo>
                        <a:pt x="991" y="590"/>
                      </a:lnTo>
                      <a:lnTo>
                        <a:pt x="912" y="682"/>
                      </a:lnTo>
                      <a:lnTo>
                        <a:pt x="835" y="776"/>
                      </a:lnTo>
                      <a:lnTo>
                        <a:pt x="764" y="876"/>
                      </a:lnTo>
                      <a:lnTo>
                        <a:pt x="695" y="976"/>
                      </a:lnTo>
                      <a:lnTo>
                        <a:pt x="632" y="1082"/>
                      </a:lnTo>
                      <a:lnTo>
                        <a:pt x="572" y="1187"/>
                      </a:lnTo>
                      <a:lnTo>
                        <a:pt x="519" y="1297"/>
                      </a:lnTo>
                      <a:lnTo>
                        <a:pt x="469" y="1408"/>
                      </a:lnTo>
                      <a:lnTo>
                        <a:pt x="423" y="1521"/>
                      </a:lnTo>
                      <a:lnTo>
                        <a:pt x="382" y="1637"/>
                      </a:lnTo>
                      <a:lnTo>
                        <a:pt x="346" y="1756"/>
                      </a:lnTo>
                      <a:lnTo>
                        <a:pt x="315" y="1875"/>
                      </a:lnTo>
                      <a:lnTo>
                        <a:pt x="0" y="1800"/>
                      </a:lnTo>
                      <a:close/>
                    </a:path>
                  </a:pathLst>
                </a:custGeom>
                <a:solidFill>
                  <a:srgbClr val="FFC000"/>
                </a:solidFill>
                <a:ln w="9525">
                  <a:noFill/>
                  <a:round/>
                  <a:headEnd/>
                  <a:tailEnd/>
                </a:ln>
                <a:sp3d extrusionH="1270000"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18" name="Freeform 19">
                  <a:extLst>
                    <a:ext uri="{FF2B5EF4-FFF2-40B4-BE49-F238E27FC236}">
                      <a16:creationId xmlns:a16="http://schemas.microsoft.com/office/drawing/2014/main" xmlns="" id="{2E46B788-C5C1-4FF4-88DD-0D1DAF57AF9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80" y="1265"/>
                  <a:ext cx="675" cy="937"/>
                </a:xfrm>
                <a:custGeom>
                  <a:avLst/>
                  <a:gdLst>
                    <a:gd name="T0" fmla="*/ 0 w 1350"/>
                    <a:gd name="T1" fmla="*/ 1800 h 1875"/>
                    <a:gd name="T2" fmla="*/ 35 w 1350"/>
                    <a:gd name="T3" fmla="*/ 1667 h 1875"/>
                    <a:gd name="T4" fmla="*/ 75 w 1350"/>
                    <a:gd name="T5" fmla="*/ 1537 h 1875"/>
                    <a:gd name="T6" fmla="*/ 119 w 1350"/>
                    <a:gd name="T7" fmla="*/ 1408 h 1875"/>
                    <a:gd name="T8" fmla="*/ 171 w 1350"/>
                    <a:gd name="T9" fmla="*/ 1281 h 1875"/>
                    <a:gd name="T10" fmla="*/ 227 w 1350"/>
                    <a:gd name="T11" fmla="*/ 1158 h 1875"/>
                    <a:gd name="T12" fmla="*/ 286 w 1350"/>
                    <a:gd name="T13" fmla="*/ 1037 h 1875"/>
                    <a:gd name="T14" fmla="*/ 352 w 1350"/>
                    <a:gd name="T15" fmla="*/ 918 h 1875"/>
                    <a:gd name="T16" fmla="*/ 423 w 1350"/>
                    <a:gd name="T17" fmla="*/ 803 h 1875"/>
                    <a:gd name="T18" fmla="*/ 497 w 1350"/>
                    <a:gd name="T19" fmla="*/ 690 h 1875"/>
                    <a:gd name="T20" fmla="*/ 578 w 1350"/>
                    <a:gd name="T21" fmla="*/ 580 h 1875"/>
                    <a:gd name="T22" fmla="*/ 663 w 1350"/>
                    <a:gd name="T23" fmla="*/ 475 h 1875"/>
                    <a:gd name="T24" fmla="*/ 751 w 1350"/>
                    <a:gd name="T25" fmla="*/ 371 h 1875"/>
                    <a:gd name="T26" fmla="*/ 845 w 1350"/>
                    <a:gd name="T27" fmla="*/ 273 h 1875"/>
                    <a:gd name="T28" fmla="*/ 943 w 1350"/>
                    <a:gd name="T29" fmla="*/ 179 h 1875"/>
                    <a:gd name="T30" fmla="*/ 1045 w 1350"/>
                    <a:gd name="T31" fmla="*/ 87 h 1875"/>
                    <a:gd name="T32" fmla="*/ 1150 w 1350"/>
                    <a:gd name="T33" fmla="*/ 0 h 1875"/>
                    <a:gd name="T34" fmla="*/ 1350 w 1350"/>
                    <a:gd name="T35" fmla="*/ 254 h 1875"/>
                    <a:gd name="T36" fmla="*/ 1256 w 1350"/>
                    <a:gd name="T37" fmla="*/ 332 h 1875"/>
                    <a:gd name="T38" fmla="*/ 1164 w 1350"/>
                    <a:gd name="T39" fmla="*/ 415 h 1875"/>
                    <a:gd name="T40" fmla="*/ 1075 w 1350"/>
                    <a:gd name="T41" fmla="*/ 500 h 1875"/>
                    <a:gd name="T42" fmla="*/ 991 w 1350"/>
                    <a:gd name="T43" fmla="*/ 590 h 1875"/>
                    <a:gd name="T44" fmla="*/ 912 w 1350"/>
                    <a:gd name="T45" fmla="*/ 682 h 1875"/>
                    <a:gd name="T46" fmla="*/ 835 w 1350"/>
                    <a:gd name="T47" fmla="*/ 776 h 1875"/>
                    <a:gd name="T48" fmla="*/ 764 w 1350"/>
                    <a:gd name="T49" fmla="*/ 876 h 1875"/>
                    <a:gd name="T50" fmla="*/ 695 w 1350"/>
                    <a:gd name="T51" fmla="*/ 976 h 1875"/>
                    <a:gd name="T52" fmla="*/ 632 w 1350"/>
                    <a:gd name="T53" fmla="*/ 1082 h 1875"/>
                    <a:gd name="T54" fmla="*/ 572 w 1350"/>
                    <a:gd name="T55" fmla="*/ 1187 h 1875"/>
                    <a:gd name="T56" fmla="*/ 519 w 1350"/>
                    <a:gd name="T57" fmla="*/ 1297 h 1875"/>
                    <a:gd name="T58" fmla="*/ 469 w 1350"/>
                    <a:gd name="T59" fmla="*/ 1408 h 1875"/>
                    <a:gd name="T60" fmla="*/ 423 w 1350"/>
                    <a:gd name="T61" fmla="*/ 1521 h 1875"/>
                    <a:gd name="T62" fmla="*/ 382 w 1350"/>
                    <a:gd name="T63" fmla="*/ 1637 h 1875"/>
                    <a:gd name="T64" fmla="*/ 346 w 1350"/>
                    <a:gd name="T65" fmla="*/ 1756 h 1875"/>
                    <a:gd name="T66" fmla="*/ 315 w 1350"/>
                    <a:gd name="T67" fmla="*/ 1875 h 1875"/>
                    <a:gd name="T68" fmla="*/ 0 w 1350"/>
                    <a:gd name="T69" fmla="*/ 1800 h 18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1350" h="1875">
                      <a:moveTo>
                        <a:pt x="0" y="1800"/>
                      </a:moveTo>
                      <a:lnTo>
                        <a:pt x="35" y="1667"/>
                      </a:lnTo>
                      <a:lnTo>
                        <a:pt x="75" y="1537"/>
                      </a:lnTo>
                      <a:lnTo>
                        <a:pt x="119" y="1408"/>
                      </a:lnTo>
                      <a:lnTo>
                        <a:pt x="171" y="1281"/>
                      </a:lnTo>
                      <a:lnTo>
                        <a:pt x="227" y="1158"/>
                      </a:lnTo>
                      <a:lnTo>
                        <a:pt x="286" y="1037"/>
                      </a:lnTo>
                      <a:lnTo>
                        <a:pt x="352" y="918"/>
                      </a:lnTo>
                      <a:lnTo>
                        <a:pt x="423" y="803"/>
                      </a:lnTo>
                      <a:lnTo>
                        <a:pt x="497" y="690"/>
                      </a:lnTo>
                      <a:lnTo>
                        <a:pt x="578" y="580"/>
                      </a:lnTo>
                      <a:lnTo>
                        <a:pt x="663" y="475"/>
                      </a:lnTo>
                      <a:lnTo>
                        <a:pt x="751" y="371"/>
                      </a:lnTo>
                      <a:lnTo>
                        <a:pt x="845" y="273"/>
                      </a:lnTo>
                      <a:lnTo>
                        <a:pt x="943" y="179"/>
                      </a:lnTo>
                      <a:lnTo>
                        <a:pt x="1045" y="87"/>
                      </a:lnTo>
                      <a:lnTo>
                        <a:pt x="1150" y="0"/>
                      </a:lnTo>
                      <a:lnTo>
                        <a:pt x="1350" y="254"/>
                      </a:lnTo>
                      <a:lnTo>
                        <a:pt x="1256" y="332"/>
                      </a:lnTo>
                      <a:lnTo>
                        <a:pt x="1164" y="415"/>
                      </a:lnTo>
                      <a:lnTo>
                        <a:pt x="1075" y="500"/>
                      </a:lnTo>
                      <a:lnTo>
                        <a:pt x="991" y="590"/>
                      </a:lnTo>
                      <a:lnTo>
                        <a:pt x="912" y="682"/>
                      </a:lnTo>
                      <a:lnTo>
                        <a:pt x="835" y="776"/>
                      </a:lnTo>
                      <a:lnTo>
                        <a:pt x="764" y="876"/>
                      </a:lnTo>
                      <a:lnTo>
                        <a:pt x="695" y="976"/>
                      </a:lnTo>
                      <a:lnTo>
                        <a:pt x="632" y="1082"/>
                      </a:lnTo>
                      <a:lnTo>
                        <a:pt x="572" y="1187"/>
                      </a:lnTo>
                      <a:lnTo>
                        <a:pt x="519" y="1297"/>
                      </a:lnTo>
                      <a:lnTo>
                        <a:pt x="469" y="1408"/>
                      </a:lnTo>
                      <a:lnTo>
                        <a:pt x="423" y="1521"/>
                      </a:lnTo>
                      <a:lnTo>
                        <a:pt x="382" y="1637"/>
                      </a:lnTo>
                      <a:lnTo>
                        <a:pt x="346" y="1756"/>
                      </a:lnTo>
                      <a:lnTo>
                        <a:pt x="315" y="1875"/>
                      </a:lnTo>
                      <a:lnTo>
                        <a:pt x="0" y="1800"/>
                      </a:lnTo>
                    </a:path>
                  </a:pathLst>
                </a:custGeom>
                <a:noFill/>
                <a:ln w="19050">
                  <a:noFill/>
                  <a:prstDash val="solid"/>
                  <a:round/>
                  <a:headEnd/>
                  <a:tailEnd/>
                </a:ln>
                <a:sp3d extrusionH="1270000"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19" name="Freeform 20">
                  <a:extLst>
                    <a:ext uri="{FF2B5EF4-FFF2-40B4-BE49-F238E27FC236}">
                      <a16:creationId xmlns:a16="http://schemas.microsoft.com/office/drawing/2014/main" xmlns="" id="{4B6E1F9A-7644-4A74-9DFE-8BC593AF9A2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55" y="924"/>
                  <a:ext cx="881" cy="468"/>
                </a:xfrm>
                <a:custGeom>
                  <a:avLst/>
                  <a:gdLst>
                    <a:gd name="T0" fmla="*/ 0 w 1763"/>
                    <a:gd name="T1" fmla="*/ 682 h 936"/>
                    <a:gd name="T2" fmla="*/ 96 w 1763"/>
                    <a:gd name="T3" fmla="*/ 609 h 936"/>
                    <a:gd name="T4" fmla="*/ 192 w 1763"/>
                    <a:gd name="T5" fmla="*/ 542 h 936"/>
                    <a:gd name="T6" fmla="*/ 292 w 1763"/>
                    <a:gd name="T7" fmla="*/ 479 h 936"/>
                    <a:gd name="T8" fmla="*/ 394 w 1763"/>
                    <a:gd name="T9" fmla="*/ 417 h 936"/>
                    <a:gd name="T10" fmla="*/ 498 w 1763"/>
                    <a:gd name="T11" fmla="*/ 359 h 936"/>
                    <a:gd name="T12" fmla="*/ 603 w 1763"/>
                    <a:gd name="T13" fmla="*/ 308 h 936"/>
                    <a:gd name="T14" fmla="*/ 711 w 1763"/>
                    <a:gd name="T15" fmla="*/ 258 h 936"/>
                    <a:gd name="T16" fmla="*/ 818 w 1763"/>
                    <a:gd name="T17" fmla="*/ 214 h 936"/>
                    <a:gd name="T18" fmla="*/ 930 w 1763"/>
                    <a:gd name="T19" fmla="*/ 173 h 936"/>
                    <a:gd name="T20" fmla="*/ 1041 w 1763"/>
                    <a:gd name="T21" fmla="*/ 135 h 936"/>
                    <a:gd name="T22" fmla="*/ 1154 w 1763"/>
                    <a:gd name="T23" fmla="*/ 102 h 936"/>
                    <a:gd name="T24" fmla="*/ 1269 w 1763"/>
                    <a:gd name="T25" fmla="*/ 73 h 936"/>
                    <a:gd name="T26" fmla="*/ 1385 w 1763"/>
                    <a:gd name="T27" fmla="*/ 48 h 936"/>
                    <a:gd name="T28" fmla="*/ 1502 w 1763"/>
                    <a:gd name="T29" fmla="*/ 29 h 936"/>
                    <a:gd name="T30" fmla="*/ 1619 w 1763"/>
                    <a:gd name="T31" fmla="*/ 12 h 936"/>
                    <a:gd name="T32" fmla="*/ 1736 w 1763"/>
                    <a:gd name="T33" fmla="*/ 0 h 936"/>
                    <a:gd name="T34" fmla="*/ 1763 w 1763"/>
                    <a:gd name="T35" fmla="*/ 323 h 936"/>
                    <a:gd name="T36" fmla="*/ 1657 w 1763"/>
                    <a:gd name="T37" fmla="*/ 335 h 936"/>
                    <a:gd name="T38" fmla="*/ 1552 w 1763"/>
                    <a:gd name="T39" fmla="*/ 348 h 936"/>
                    <a:gd name="T40" fmla="*/ 1446 w 1763"/>
                    <a:gd name="T41" fmla="*/ 367 h 936"/>
                    <a:gd name="T42" fmla="*/ 1342 w 1763"/>
                    <a:gd name="T43" fmla="*/ 388 h 936"/>
                    <a:gd name="T44" fmla="*/ 1239 w 1763"/>
                    <a:gd name="T45" fmla="*/ 415 h 936"/>
                    <a:gd name="T46" fmla="*/ 1137 w 1763"/>
                    <a:gd name="T47" fmla="*/ 444 h 936"/>
                    <a:gd name="T48" fmla="*/ 1037 w 1763"/>
                    <a:gd name="T49" fmla="*/ 479 h 936"/>
                    <a:gd name="T50" fmla="*/ 937 w 1763"/>
                    <a:gd name="T51" fmla="*/ 515 h 936"/>
                    <a:gd name="T52" fmla="*/ 839 w 1763"/>
                    <a:gd name="T53" fmla="*/ 555 h 936"/>
                    <a:gd name="T54" fmla="*/ 743 w 1763"/>
                    <a:gd name="T55" fmla="*/ 600 h 936"/>
                    <a:gd name="T56" fmla="*/ 647 w 1763"/>
                    <a:gd name="T57" fmla="*/ 648 h 936"/>
                    <a:gd name="T58" fmla="*/ 555 w 1763"/>
                    <a:gd name="T59" fmla="*/ 698 h 936"/>
                    <a:gd name="T60" fmla="*/ 463 w 1763"/>
                    <a:gd name="T61" fmla="*/ 753 h 936"/>
                    <a:gd name="T62" fmla="*/ 373 w 1763"/>
                    <a:gd name="T63" fmla="*/ 811 h 936"/>
                    <a:gd name="T64" fmla="*/ 286 w 1763"/>
                    <a:gd name="T65" fmla="*/ 872 h 936"/>
                    <a:gd name="T66" fmla="*/ 200 w 1763"/>
                    <a:gd name="T67" fmla="*/ 936 h 936"/>
                    <a:gd name="T68" fmla="*/ 0 w 1763"/>
                    <a:gd name="T69" fmla="*/ 682 h 9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1763" h="936">
                      <a:moveTo>
                        <a:pt x="0" y="682"/>
                      </a:moveTo>
                      <a:lnTo>
                        <a:pt x="96" y="609"/>
                      </a:lnTo>
                      <a:lnTo>
                        <a:pt x="192" y="542"/>
                      </a:lnTo>
                      <a:lnTo>
                        <a:pt x="292" y="479"/>
                      </a:lnTo>
                      <a:lnTo>
                        <a:pt x="394" y="417"/>
                      </a:lnTo>
                      <a:lnTo>
                        <a:pt x="498" y="359"/>
                      </a:lnTo>
                      <a:lnTo>
                        <a:pt x="603" y="308"/>
                      </a:lnTo>
                      <a:lnTo>
                        <a:pt x="711" y="258"/>
                      </a:lnTo>
                      <a:lnTo>
                        <a:pt x="818" y="214"/>
                      </a:lnTo>
                      <a:lnTo>
                        <a:pt x="930" y="173"/>
                      </a:lnTo>
                      <a:lnTo>
                        <a:pt x="1041" y="135"/>
                      </a:lnTo>
                      <a:lnTo>
                        <a:pt x="1154" y="102"/>
                      </a:lnTo>
                      <a:lnTo>
                        <a:pt x="1269" y="73"/>
                      </a:lnTo>
                      <a:lnTo>
                        <a:pt x="1385" y="48"/>
                      </a:lnTo>
                      <a:lnTo>
                        <a:pt x="1502" y="29"/>
                      </a:lnTo>
                      <a:lnTo>
                        <a:pt x="1619" y="12"/>
                      </a:lnTo>
                      <a:lnTo>
                        <a:pt x="1736" y="0"/>
                      </a:lnTo>
                      <a:lnTo>
                        <a:pt x="1763" y="323"/>
                      </a:lnTo>
                      <a:lnTo>
                        <a:pt x="1657" y="335"/>
                      </a:lnTo>
                      <a:lnTo>
                        <a:pt x="1552" y="348"/>
                      </a:lnTo>
                      <a:lnTo>
                        <a:pt x="1446" y="367"/>
                      </a:lnTo>
                      <a:lnTo>
                        <a:pt x="1342" y="388"/>
                      </a:lnTo>
                      <a:lnTo>
                        <a:pt x="1239" y="415"/>
                      </a:lnTo>
                      <a:lnTo>
                        <a:pt x="1137" y="444"/>
                      </a:lnTo>
                      <a:lnTo>
                        <a:pt x="1037" y="479"/>
                      </a:lnTo>
                      <a:lnTo>
                        <a:pt x="937" y="515"/>
                      </a:lnTo>
                      <a:lnTo>
                        <a:pt x="839" y="555"/>
                      </a:lnTo>
                      <a:lnTo>
                        <a:pt x="743" y="600"/>
                      </a:lnTo>
                      <a:lnTo>
                        <a:pt x="647" y="648"/>
                      </a:lnTo>
                      <a:lnTo>
                        <a:pt x="555" y="698"/>
                      </a:lnTo>
                      <a:lnTo>
                        <a:pt x="463" y="753"/>
                      </a:lnTo>
                      <a:lnTo>
                        <a:pt x="373" y="811"/>
                      </a:lnTo>
                      <a:lnTo>
                        <a:pt x="286" y="872"/>
                      </a:lnTo>
                      <a:lnTo>
                        <a:pt x="200" y="936"/>
                      </a:lnTo>
                      <a:lnTo>
                        <a:pt x="0" y="682"/>
                      </a:lnTo>
                      <a:close/>
                    </a:path>
                  </a:pathLst>
                </a:custGeom>
                <a:solidFill>
                  <a:srgbClr val="FF7C80"/>
                </a:solidFill>
                <a:ln>
                  <a:noFill/>
                </a:ln>
                <a:sp3d extrusionH="1270000"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20" name="Freeform 21">
                  <a:extLst>
                    <a:ext uri="{FF2B5EF4-FFF2-40B4-BE49-F238E27FC236}">
                      <a16:creationId xmlns:a16="http://schemas.microsoft.com/office/drawing/2014/main" xmlns="" id="{55D8404E-4D02-4D6E-A18E-A39715FB0F4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55" y="924"/>
                  <a:ext cx="881" cy="468"/>
                </a:xfrm>
                <a:custGeom>
                  <a:avLst/>
                  <a:gdLst>
                    <a:gd name="T0" fmla="*/ 0 w 1763"/>
                    <a:gd name="T1" fmla="*/ 682 h 936"/>
                    <a:gd name="T2" fmla="*/ 96 w 1763"/>
                    <a:gd name="T3" fmla="*/ 609 h 936"/>
                    <a:gd name="T4" fmla="*/ 192 w 1763"/>
                    <a:gd name="T5" fmla="*/ 542 h 936"/>
                    <a:gd name="T6" fmla="*/ 292 w 1763"/>
                    <a:gd name="T7" fmla="*/ 479 h 936"/>
                    <a:gd name="T8" fmla="*/ 394 w 1763"/>
                    <a:gd name="T9" fmla="*/ 417 h 936"/>
                    <a:gd name="T10" fmla="*/ 498 w 1763"/>
                    <a:gd name="T11" fmla="*/ 359 h 936"/>
                    <a:gd name="T12" fmla="*/ 603 w 1763"/>
                    <a:gd name="T13" fmla="*/ 308 h 936"/>
                    <a:gd name="T14" fmla="*/ 711 w 1763"/>
                    <a:gd name="T15" fmla="*/ 258 h 936"/>
                    <a:gd name="T16" fmla="*/ 818 w 1763"/>
                    <a:gd name="T17" fmla="*/ 214 h 936"/>
                    <a:gd name="T18" fmla="*/ 930 w 1763"/>
                    <a:gd name="T19" fmla="*/ 173 h 936"/>
                    <a:gd name="T20" fmla="*/ 1041 w 1763"/>
                    <a:gd name="T21" fmla="*/ 135 h 936"/>
                    <a:gd name="T22" fmla="*/ 1154 w 1763"/>
                    <a:gd name="T23" fmla="*/ 102 h 936"/>
                    <a:gd name="T24" fmla="*/ 1269 w 1763"/>
                    <a:gd name="T25" fmla="*/ 73 h 936"/>
                    <a:gd name="T26" fmla="*/ 1385 w 1763"/>
                    <a:gd name="T27" fmla="*/ 48 h 936"/>
                    <a:gd name="T28" fmla="*/ 1502 w 1763"/>
                    <a:gd name="T29" fmla="*/ 29 h 936"/>
                    <a:gd name="T30" fmla="*/ 1619 w 1763"/>
                    <a:gd name="T31" fmla="*/ 12 h 936"/>
                    <a:gd name="T32" fmla="*/ 1736 w 1763"/>
                    <a:gd name="T33" fmla="*/ 0 h 936"/>
                    <a:gd name="T34" fmla="*/ 1763 w 1763"/>
                    <a:gd name="T35" fmla="*/ 323 h 936"/>
                    <a:gd name="T36" fmla="*/ 1657 w 1763"/>
                    <a:gd name="T37" fmla="*/ 335 h 936"/>
                    <a:gd name="T38" fmla="*/ 1552 w 1763"/>
                    <a:gd name="T39" fmla="*/ 348 h 936"/>
                    <a:gd name="T40" fmla="*/ 1446 w 1763"/>
                    <a:gd name="T41" fmla="*/ 367 h 936"/>
                    <a:gd name="T42" fmla="*/ 1342 w 1763"/>
                    <a:gd name="T43" fmla="*/ 388 h 936"/>
                    <a:gd name="T44" fmla="*/ 1239 w 1763"/>
                    <a:gd name="T45" fmla="*/ 415 h 936"/>
                    <a:gd name="T46" fmla="*/ 1137 w 1763"/>
                    <a:gd name="T47" fmla="*/ 444 h 936"/>
                    <a:gd name="T48" fmla="*/ 1037 w 1763"/>
                    <a:gd name="T49" fmla="*/ 479 h 936"/>
                    <a:gd name="T50" fmla="*/ 937 w 1763"/>
                    <a:gd name="T51" fmla="*/ 515 h 936"/>
                    <a:gd name="T52" fmla="*/ 839 w 1763"/>
                    <a:gd name="T53" fmla="*/ 555 h 936"/>
                    <a:gd name="T54" fmla="*/ 743 w 1763"/>
                    <a:gd name="T55" fmla="*/ 600 h 936"/>
                    <a:gd name="T56" fmla="*/ 647 w 1763"/>
                    <a:gd name="T57" fmla="*/ 648 h 936"/>
                    <a:gd name="T58" fmla="*/ 555 w 1763"/>
                    <a:gd name="T59" fmla="*/ 698 h 936"/>
                    <a:gd name="T60" fmla="*/ 463 w 1763"/>
                    <a:gd name="T61" fmla="*/ 753 h 936"/>
                    <a:gd name="T62" fmla="*/ 373 w 1763"/>
                    <a:gd name="T63" fmla="*/ 811 h 936"/>
                    <a:gd name="T64" fmla="*/ 286 w 1763"/>
                    <a:gd name="T65" fmla="*/ 872 h 936"/>
                    <a:gd name="T66" fmla="*/ 200 w 1763"/>
                    <a:gd name="T67" fmla="*/ 936 h 936"/>
                    <a:gd name="T68" fmla="*/ 0 w 1763"/>
                    <a:gd name="T69" fmla="*/ 682 h 9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1763" h="936">
                      <a:moveTo>
                        <a:pt x="0" y="682"/>
                      </a:moveTo>
                      <a:lnTo>
                        <a:pt x="96" y="609"/>
                      </a:lnTo>
                      <a:lnTo>
                        <a:pt x="192" y="542"/>
                      </a:lnTo>
                      <a:lnTo>
                        <a:pt x="292" y="479"/>
                      </a:lnTo>
                      <a:lnTo>
                        <a:pt x="394" y="417"/>
                      </a:lnTo>
                      <a:lnTo>
                        <a:pt x="498" y="359"/>
                      </a:lnTo>
                      <a:lnTo>
                        <a:pt x="603" y="308"/>
                      </a:lnTo>
                      <a:lnTo>
                        <a:pt x="711" y="258"/>
                      </a:lnTo>
                      <a:lnTo>
                        <a:pt x="818" y="214"/>
                      </a:lnTo>
                      <a:lnTo>
                        <a:pt x="930" y="173"/>
                      </a:lnTo>
                      <a:lnTo>
                        <a:pt x="1041" y="135"/>
                      </a:lnTo>
                      <a:lnTo>
                        <a:pt x="1154" y="102"/>
                      </a:lnTo>
                      <a:lnTo>
                        <a:pt x="1269" y="73"/>
                      </a:lnTo>
                      <a:lnTo>
                        <a:pt x="1385" y="48"/>
                      </a:lnTo>
                      <a:lnTo>
                        <a:pt x="1502" y="29"/>
                      </a:lnTo>
                      <a:lnTo>
                        <a:pt x="1619" y="12"/>
                      </a:lnTo>
                      <a:lnTo>
                        <a:pt x="1736" y="0"/>
                      </a:lnTo>
                      <a:lnTo>
                        <a:pt x="1763" y="323"/>
                      </a:lnTo>
                      <a:lnTo>
                        <a:pt x="1657" y="335"/>
                      </a:lnTo>
                      <a:lnTo>
                        <a:pt x="1552" y="348"/>
                      </a:lnTo>
                      <a:lnTo>
                        <a:pt x="1446" y="367"/>
                      </a:lnTo>
                      <a:lnTo>
                        <a:pt x="1342" y="388"/>
                      </a:lnTo>
                      <a:lnTo>
                        <a:pt x="1239" y="415"/>
                      </a:lnTo>
                      <a:lnTo>
                        <a:pt x="1137" y="444"/>
                      </a:lnTo>
                      <a:lnTo>
                        <a:pt x="1037" y="479"/>
                      </a:lnTo>
                      <a:lnTo>
                        <a:pt x="937" y="515"/>
                      </a:lnTo>
                      <a:lnTo>
                        <a:pt x="839" y="555"/>
                      </a:lnTo>
                      <a:lnTo>
                        <a:pt x="743" y="600"/>
                      </a:lnTo>
                      <a:lnTo>
                        <a:pt x="647" y="648"/>
                      </a:lnTo>
                      <a:lnTo>
                        <a:pt x="555" y="698"/>
                      </a:lnTo>
                      <a:lnTo>
                        <a:pt x="463" y="753"/>
                      </a:lnTo>
                      <a:lnTo>
                        <a:pt x="373" y="811"/>
                      </a:lnTo>
                      <a:lnTo>
                        <a:pt x="286" y="872"/>
                      </a:lnTo>
                      <a:lnTo>
                        <a:pt x="200" y="936"/>
                      </a:lnTo>
                      <a:lnTo>
                        <a:pt x="0" y="682"/>
                      </a:lnTo>
                    </a:path>
                  </a:pathLst>
                </a:custGeom>
                <a:noFill/>
                <a:ln w="19050">
                  <a:noFill/>
                  <a:prstDash val="solid"/>
                  <a:round/>
                  <a:headEnd/>
                  <a:tailEnd/>
                </a:ln>
                <a:sp3d extrusionH="1270000"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21" name="Freeform 22">
                  <a:extLst>
                    <a:ext uri="{FF2B5EF4-FFF2-40B4-BE49-F238E27FC236}">
                      <a16:creationId xmlns:a16="http://schemas.microsoft.com/office/drawing/2014/main" xmlns="" id="{85DC2488-CD41-438E-9188-C6A6D52021F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23" y="918"/>
                  <a:ext cx="133" cy="167"/>
                </a:xfrm>
                <a:custGeom>
                  <a:avLst/>
                  <a:gdLst>
                    <a:gd name="T0" fmla="*/ 0 w 265"/>
                    <a:gd name="T1" fmla="*/ 11 h 334"/>
                    <a:gd name="T2" fmla="*/ 133 w 265"/>
                    <a:gd name="T3" fmla="*/ 4 h 334"/>
                    <a:gd name="T4" fmla="*/ 265 w 265"/>
                    <a:gd name="T5" fmla="*/ 0 h 334"/>
                    <a:gd name="T6" fmla="*/ 265 w 265"/>
                    <a:gd name="T7" fmla="*/ 324 h 334"/>
                    <a:gd name="T8" fmla="*/ 146 w 265"/>
                    <a:gd name="T9" fmla="*/ 326 h 334"/>
                    <a:gd name="T10" fmla="*/ 27 w 265"/>
                    <a:gd name="T11" fmla="*/ 334 h 334"/>
                    <a:gd name="T12" fmla="*/ 0 w 265"/>
                    <a:gd name="T13" fmla="*/ 11 h 3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65" h="334">
                      <a:moveTo>
                        <a:pt x="0" y="11"/>
                      </a:moveTo>
                      <a:lnTo>
                        <a:pt x="133" y="4"/>
                      </a:lnTo>
                      <a:lnTo>
                        <a:pt x="265" y="0"/>
                      </a:lnTo>
                      <a:lnTo>
                        <a:pt x="265" y="324"/>
                      </a:lnTo>
                      <a:lnTo>
                        <a:pt x="146" y="326"/>
                      </a:lnTo>
                      <a:lnTo>
                        <a:pt x="27" y="334"/>
                      </a:lnTo>
                      <a:lnTo>
                        <a:pt x="0" y="11"/>
                      </a:lnTo>
                      <a:close/>
                    </a:path>
                  </a:pathLst>
                </a:custGeom>
                <a:solidFill>
                  <a:srgbClr val="AFABAB"/>
                </a:solidFill>
                <a:ln>
                  <a:noFill/>
                </a:ln>
                <a:sp3d extrusionH="1270000"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22" name="Freeform 23">
                  <a:extLst>
                    <a:ext uri="{FF2B5EF4-FFF2-40B4-BE49-F238E27FC236}">
                      <a16:creationId xmlns:a16="http://schemas.microsoft.com/office/drawing/2014/main" xmlns="" id="{510D79E8-D876-48BD-BDF1-313287147BE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23" y="918"/>
                  <a:ext cx="133" cy="167"/>
                </a:xfrm>
                <a:custGeom>
                  <a:avLst/>
                  <a:gdLst>
                    <a:gd name="T0" fmla="*/ 0 w 265"/>
                    <a:gd name="T1" fmla="*/ 11 h 334"/>
                    <a:gd name="T2" fmla="*/ 133 w 265"/>
                    <a:gd name="T3" fmla="*/ 4 h 334"/>
                    <a:gd name="T4" fmla="*/ 265 w 265"/>
                    <a:gd name="T5" fmla="*/ 0 h 334"/>
                    <a:gd name="T6" fmla="*/ 265 w 265"/>
                    <a:gd name="T7" fmla="*/ 324 h 334"/>
                    <a:gd name="T8" fmla="*/ 146 w 265"/>
                    <a:gd name="T9" fmla="*/ 326 h 334"/>
                    <a:gd name="T10" fmla="*/ 27 w 265"/>
                    <a:gd name="T11" fmla="*/ 334 h 334"/>
                    <a:gd name="T12" fmla="*/ 0 w 265"/>
                    <a:gd name="T13" fmla="*/ 11 h 3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65" h="334">
                      <a:moveTo>
                        <a:pt x="0" y="11"/>
                      </a:moveTo>
                      <a:lnTo>
                        <a:pt x="133" y="4"/>
                      </a:lnTo>
                      <a:lnTo>
                        <a:pt x="265" y="0"/>
                      </a:lnTo>
                      <a:lnTo>
                        <a:pt x="265" y="324"/>
                      </a:lnTo>
                      <a:lnTo>
                        <a:pt x="146" y="326"/>
                      </a:lnTo>
                      <a:lnTo>
                        <a:pt x="27" y="334"/>
                      </a:lnTo>
                      <a:lnTo>
                        <a:pt x="0" y="11"/>
                      </a:lnTo>
                    </a:path>
                  </a:pathLst>
                </a:custGeom>
                <a:noFill/>
                <a:ln w="19050">
                  <a:noFill/>
                  <a:prstDash val="solid"/>
                  <a:round/>
                  <a:headEnd/>
                  <a:tailEnd/>
                </a:ln>
                <a:sp3d extrusionH="1270000"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xmlns="" id="{2A743653-AD50-4CA8-87AF-EDBF7EB9EE27}"/>
                </a:ext>
              </a:extLst>
            </p:cNvPr>
            <p:cNvGrpSpPr/>
            <p:nvPr/>
          </p:nvGrpSpPr>
          <p:grpSpPr>
            <a:xfrm>
              <a:off x="1631574" y="2134076"/>
              <a:ext cx="10858945" cy="4214681"/>
              <a:chOff x="1631574" y="2134076"/>
              <a:chExt cx="10858945" cy="4214681"/>
            </a:xfrm>
          </p:grpSpPr>
          <p:cxnSp>
            <p:nvCxnSpPr>
              <p:cNvPr id="25" name="직선 연결선 24">
                <a:extLst>
                  <a:ext uri="{FF2B5EF4-FFF2-40B4-BE49-F238E27FC236}">
                    <a16:creationId xmlns:a16="http://schemas.microsoft.com/office/drawing/2014/main" xmlns="" id="{A147B272-9B00-43DC-981D-BD313219C800}"/>
                  </a:ext>
                </a:extLst>
              </p:cNvPr>
              <p:cNvCxnSpPr/>
              <p:nvPr/>
            </p:nvCxnSpPr>
            <p:spPr>
              <a:xfrm>
                <a:off x="4101933" y="2352920"/>
                <a:ext cx="1620000" cy="2064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  <a:prstDash val="sysDash"/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직선 연결선 34">
                <a:extLst>
                  <a:ext uri="{FF2B5EF4-FFF2-40B4-BE49-F238E27FC236}">
                    <a16:creationId xmlns:a16="http://schemas.microsoft.com/office/drawing/2014/main" xmlns="" id="{ACF467ED-E2A8-4F14-9BB2-84D687B3F02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37508" y="2647069"/>
                <a:ext cx="776652" cy="2064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  <a:prstDash val="sysDash"/>
                <a:headEnd type="oval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타원 35">
                <a:extLst>
                  <a:ext uri="{FF2B5EF4-FFF2-40B4-BE49-F238E27FC236}">
                    <a16:creationId xmlns:a16="http://schemas.microsoft.com/office/drawing/2014/main" xmlns="" id="{2C088CB1-E1BA-4ABF-924B-7DB700BCAD5F}"/>
                  </a:ext>
                </a:extLst>
              </p:cNvPr>
              <p:cNvSpPr/>
              <p:nvPr/>
            </p:nvSpPr>
            <p:spPr>
              <a:xfrm>
                <a:off x="5595220" y="2609561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37" name="직선 연결선 36">
                <a:extLst>
                  <a:ext uri="{FF2B5EF4-FFF2-40B4-BE49-F238E27FC236}">
                    <a16:creationId xmlns:a16="http://schemas.microsoft.com/office/drawing/2014/main" xmlns="" id="{046F094E-2A92-447D-AC8E-BB2F7180429A}"/>
                  </a:ext>
                </a:extLst>
              </p:cNvPr>
              <p:cNvCxnSpPr/>
              <p:nvPr/>
            </p:nvCxnSpPr>
            <p:spPr>
              <a:xfrm rot="10800000">
                <a:off x="7650756" y="2633234"/>
                <a:ext cx="792000" cy="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  <a:prstDash val="sysDash"/>
                <a:headEnd type="oval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" name="타원 37">
                <a:extLst>
                  <a:ext uri="{FF2B5EF4-FFF2-40B4-BE49-F238E27FC236}">
                    <a16:creationId xmlns:a16="http://schemas.microsoft.com/office/drawing/2014/main" xmlns="" id="{F2384873-58A1-4293-B1BB-3100AA27A7FA}"/>
                  </a:ext>
                </a:extLst>
              </p:cNvPr>
              <p:cNvSpPr/>
              <p:nvPr/>
            </p:nvSpPr>
            <p:spPr>
              <a:xfrm>
                <a:off x="8407631" y="2601997"/>
                <a:ext cx="72000" cy="72000"/>
              </a:xfrm>
              <a:prstGeom prst="ellipse">
                <a:avLst/>
              </a:prstGeom>
              <a:solidFill>
                <a:srgbClr val="FF7C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40" name="직선 연결선 39">
                <a:extLst>
                  <a:ext uri="{FF2B5EF4-FFF2-40B4-BE49-F238E27FC236}">
                    <a16:creationId xmlns:a16="http://schemas.microsoft.com/office/drawing/2014/main" xmlns="" id="{DFE8B675-215B-4B9B-9EDD-CC3F3CB439E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379205" y="3551541"/>
                <a:ext cx="1608142" cy="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  <a:prstDash val="sysDash"/>
                <a:headEnd type="oval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타원 40">
                <a:extLst>
                  <a:ext uri="{FF2B5EF4-FFF2-40B4-BE49-F238E27FC236}">
                    <a16:creationId xmlns:a16="http://schemas.microsoft.com/office/drawing/2014/main" xmlns="" id="{F05DB1DC-837C-43B7-8026-1AADB2EB8B12}"/>
                  </a:ext>
                </a:extLst>
              </p:cNvPr>
              <p:cNvSpPr/>
              <p:nvPr/>
            </p:nvSpPr>
            <p:spPr>
              <a:xfrm>
                <a:off x="4949246" y="3518440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4" name="타원 43">
                <a:extLst>
                  <a:ext uri="{FF2B5EF4-FFF2-40B4-BE49-F238E27FC236}">
                    <a16:creationId xmlns:a16="http://schemas.microsoft.com/office/drawing/2014/main" xmlns="" id="{357FB9E8-4F59-4219-A567-692DAD203B9F}"/>
                  </a:ext>
                </a:extLst>
              </p:cNvPr>
              <p:cNvSpPr/>
              <p:nvPr/>
            </p:nvSpPr>
            <p:spPr>
              <a:xfrm>
                <a:off x="3280022" y="3515113"/>
                <a:ext cx="72000" cy="7200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47" name="직선 연결선 46">
                <a:extLst>
                  <a:ext uri="{FF2B5EF4-FFF2-40B4-BE49-F238E27FC236}">
                    <a16:creationId xmlns:a16="http://schemas.microsoft.com/office/drawing/2014/main" xmlns="" id="{DFF5BA8F-FFFA-44A0-A836-0405D6B6BEF0}"/>
                  </a:ext>
                </a:extLst>
              </p:cNvPr>
              <p:cNvCxnSpPr/>
              <p:nvPr/>
            </p:nvCxnSpPr>
            <p:spPr>
              <a:xfrm>
                <a:off x="7806908" y="4713607"/>
                <a:ext cx="907190" cy="2064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  <a:prstDash val="sysDash"/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타원 47">
                <a:extLst>
                  <a:ext uri="{FF2B5EF4-FFF2-40B4-BE49-F238E27FC236}">
                    <a16:creationId xmlns:a16="http://schemas.microsoft.com/office/drawing/2014/main" xmlns="" id="{14D9B649-4EDC-4913-B7A3-B912EF6847B3}"/>
                  </a:ext>
                </a:extLst>
              </p:cNvPr>
              <p:cNvSpPr/>
              <p:nvPr/>
            </p:nvSpPr>
            <p:spPr>
              <a:xfrm>
                <a:off x="8682861" y="4683043"/>
                <a:ext cx="72000" cy="72000"/>
              </a:xfrm>
              <a:prstGeom prst="ellipse">
                <a:avLst/>
              </a:prstGeom>
              <a:solidFill>
                <a:srgbClr val="39BBB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" name="타원 48">
                <a:extLst>
                  <a:ext uri="{FF2B5EF4-FFF2-40B4-BE49-F238E27FC236}">
                    <a16:creationId xmlns:a16="http://schemas.microsoft.com/office/drawing/2014/main" xmlns="" id="{69665DEE-6362-4C08-B03A-161020DAE837}"/>
                  </a:ext>
                </a:extLst>
              </p:cNvPr>
              <p:cNvSpPr/>
              <p:nvPr/>
            </p:nvSpPr>
            <p:spPr>
              <a:xfrm>
                <a:off x="7776081" y="4675423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xmlns="" id="{D6B2319F-7A44-4D61-8088-197538C024C6}"/>
                  </a:ext>
                </a:extLst>
              </p:cNvPr>
              <p:cNvSpPr/>
              <p:nvPr/>
            </p:nvSpPr>
            <p:spPr>
              <a:xfrm>
                <a:off x="8930278" y="4427442"/>
                <a:ext cx="3560241" cy="56796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2000" b="1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Korean Sign Language </a:t>
                </a:r>
                <a:r>
                  <a:rPr lang="en-US" altLang="ko-KR" sz="1000" b="1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(78.7%)</a:t>
                </a:r>
                <a:endParaRPr lang="ko-KR" altLang="en-US" sz="10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xmlns="" id="{60A45C82-F7E7-4B15-893F-8885DA256579}"/>
                  </a:ext>
                </a:extLst>
              </p:cNvPr>
              <p:cNvSpPr txBox="1"/>
              <p:nvPr/>
            </p:nvSpPr>
            <p:spPr>
              <a:xfrm>
                <a:off x="7850176" y="6077491"/>
                <a:ext cx="4640343" cy="2712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00" b="1" dirty="0">
                    <a:latin typeface="+mj-lt"/>
                  </a:rPr>
                  <a:t>출처 </a:t>
                </a:r>
                <a:r>
                  <a:rPr lang="en-US" altLang="ko-KR" sz="1000" b="1" dirty="0">
                    <a:latin typeface="+mj-lt"/>
                  </a:rPr>
                  <a:t>: </a:t>
                </a:r>
                <a:r>
                  <a:rPr lang="ko-KR" altLang="en-US" sz="1000" b="1" dirty="0">
                    <a:latin typeface="+mj-lt"/>
                  </a:rPr>
                  <a:t>청각 장애인의 언어 사용 실태 여부</a:t>
                </a:r>
                <a:r>
                  <a:rPr lang="en-US" altLang="ko-KR" sz="1000" b="1" dirty="0">
                    <a:latin typeface="+mj-lt"/>
                  </a:rPr>
                  <a:t>, </a:t>
                </a:r>
                <a:r>
                  <a:rPr lang="ko-KR" altLang="en-US" sz="1000" b="1" dirty="0">
                    <a:latin typeface="+mj-lt"/>
                  </a:rPr>
                  <a:t>한국 농아인 협회</a:t>
                </a:r>
              </a:p>
            </p:txBody>
          </p:sp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xmlns="" id="{33398B5A-DC54-42C7-9AED-BCAE4B724919}"/>
                  </a:ext>
                </a:extLst>
              </p:cNvPr>
              <p:cNvSpPr/>
              <p:nvPr/>
            </p:nvSpPr>
            <p:spPr>
              <a:xfrm>
                <a:off x="8620531" y="2383860"/>
                <a:ext cx="2106596" cy="45140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1500" b="1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Simple Gesture </a:t>
                </a:r>
                <a:r>
                  <a:rPr lang="en-US" altLang="ko-KR" sz="1000" b="1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(9.3%)</a:t>
                </a:r>
                <a:endParaRPr lang="ko-KR" altLang="en-US" sz="10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xmlns="" id="{D071C521-3E00-4CE0-B5CA-B47F78F7D3FE}"/>
                  </a:ext>
                </a:extLst>
              </p:cNvPr>
              <p:cNvSpPr/>
              <p:nvPr/>
            </p:nvSpPr>
            <p:spPr>
              <a:xfrm>
                <a:off x="1631574" y="3289411"/>
                <a:ext cx="1517268" cy="45140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1500" b="1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Writing </a:t>
                </a:r>
                <a:r>
                  <a:rPr lang="en-US" altLang="ko-KR" sz="1000" b="1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( 10.7%)</a:t>
                </a:r>
                <a:endParaRPr lang="ko-KR" altLang="en-US" sz="10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xmlns="" id="{DD47BFAA-F679-4722-8D67-77D7E86149FD}"/>
                  </a:ext>
                </a:extLst>
              </p:cNvPr>
              <p:cNvSpPr/>
              <p:nvPr/>
            </p:nvSpPr>
            <p:spPr>
              <a:xfrm>
                <a:off x="2680410" y="2134076"/>
                <a:ext cx="1309097" cy="45140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1500" b="1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Other </a:t>
                </a:r>
                <a:r>
                  <a:rPr lang="en-US" altLang="ko-KR" sz="1000" b="1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(1.3%)</a:t>
                </a:r>
                <a:endParaRPr lang="ko-KR" altLang="en-US" sz="10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</p:grp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xmlns="" id="{806C3ABB-8FD5-482A-8A43-92F5F5BAD60A}"/>
              </a:ext>
            </a:extLst>
          </p:cNvPr>
          <p:cNvGrpSpPr/>
          <p:nvPr/>
        </p:nvGrpSpPr>
        <p:grpSpPr>
          <a:xfrm>
            <a:off x="547546" y="469479"/>
            <a:ext cx="3743012" cy="591050"/>
            <a:chOff x="547546" y="469479"/>
            <a:chExt cx="3743012" cy="591050"/>
          </a:xfrm>
        </p:grpSpPr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xmlns="" id="{16B3E72A-41EA-4632-8F80-EC5D8A42BDDE}"/>
                </a:ext>
              </a:extLst>
            </p:cNvPr>
            <p:cNvSpPr txBox="1"/>
            <p:nvPr/>
          </p:nvSpPr>
          <p:spPr>
            <a:xfrm>
              <a:off x="1256771" y="537309"/>
              <a:ext cx="3033787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2800" dirty="0">
                  <a:solidFill>
                    <a:srgbClr val="6D6E7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</a:rPr>
                <a:t>Project Idea</a:t>
              </a:r>
              <a:endPara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</a:endParaRPr>
            </a:p>
          </p:txBody>
        </p:sp>
        <p:sp>
          <p:nvSpPr>
            <p:cNvPr id="65" name="타원 64">
              <a:extLst>
                <a:ext uri="{FF2B5EF4-FFF2-40B4-BE49-F238E27FC236}">
                  <a16:creationId xmlns:a16="http://schemas.microsoft.com/office/drawing/2014/main" xmlns="" id="{4E2E7645-7F5D-4A37-A620-5EFE856375A9}"/>
                </a:ext>
              </a:extLst>
            </p:cNvPr>
            <p:cNvSpPr/>
            <p:nvPr/>
          </p:nvSpPr>
          <p:spPr>
            <a:xfrm>
              <a:off x="547546" y="469479"/>
              <a:ext cx="561975" cy="561975"/>
            </a:xfrm>
            <a:prstGeom prst="ellipse">
              <a:avLst/>
            </a:prstGeom>
            <a:solidFill>
              <a:srgbClr val="6D6E71"/>
            </a:solidFill>
            <a:ln>
              <a:noFill/>
            </a:ln>
            <a:effectLst>
              <a:outerShdw blurRad="254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xmlns="" id="{EAD9085F-99A0-4308-AAC6-01B1BA7D4EB6}"/>
                </a:ext>
              </a:extLst>
            </p:cNvPr>
            <p:cNvSpPr txBox="1"/>
            <p:nvPr/>
          </p:nvSpPr>
          <p:spPr>
            <a:xfrm>
              <a:off x="560609" y="581150"/>
              <a:ext cx="535848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</a:rPr>
                <a:t>02</a:t>
              </a:r>
              <a:endParaRPr lang="ko-KR" altLang="en-US" sz="20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73437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그림 4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906" b="63581"/>
          <a:stretch/>
        </p:blipFill>
        <p:spPr>
          <a:xfrm rot="16200000">
            <a:off x="8301128" y="-778118"/>
            <a:ext cx="866334" cy="266674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61911" y="61911"/>
            <a:ext cx="12068177" cy="6734177"/>
          </a:xfrm>
          <a:prstGeom prst="rect">
            <a:avLst/>
          </a:prstGeom>
          <a:noFill/>
          <a:ln w="127000">
            <a:solidFill>
              <a:srgbClr val="C61A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xmlns="" id="{09086D10-6BEC-4D67-B942-EA8B91BF0F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8843" y="2371024"/>
            <a:ext cx="7894312" cy="3100345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5C93C634-0815-498B-8718-2AAFFA1C4945}"/>
              </a:ext>
            </a:extLst>
          </p:cNvPr>
          <p:cNvSpPr txBox="1"/>
          <p:nvPr/>
        </p:nvSpPr>
        <p:spPr>
          <a:xfrm>
            <a:off x="562138" y="1339522"/>
            <a:ext cx="964238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dirty="0">
                <a:solidFill>
                  <a:schemeClr val="bg2">
                    <a:lumMod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‘Difficulty in Sign Language learning, poor accessibility’</a:t>
            </a:r>
            <a:endParaRPr lang="ko-KR" altLang="en-US" sz="2500" dirty="0">
              <a:solidFill>
                <a:schemeClr val="bg2">
                  <a:lumMod val="50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xmlns="" id="{D8D7DAF9-E42F-4883-A5D4-87DFEEE7F5CC}"/>
              </a:ext>
            </a:extLst>
          </p:cNvPr>
          <p:cNvGrpSpPr/>
          <p:nvPr/>
        </p:nvGrpSpPr>
        <p:grpSpPr>
          <a:xfrm>
            <a:off x="547546" y="469479"/>
            <a:ext cx="3743012" cy="591050"/>
            <a:chOff x="547546" y="469479"/>
            <a:chExt cx="3743012" cy="591050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xmlns="" id="{E8755336-1000-47C9-A7E2-B5639B115618}"/>
                </a:ext>
              </a:extLst>
            </p:cNvPr>
            <p:cNvSpPr txBox="1"/>
            <p:nvPr/>
          </p:nvSpPr>
          <p:spPr>
            <a:xfrm>
              <a:off x="1256771" y="537309"/>
              <a:ext cx="3033787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2800" dirty="0">
                  <a:solidFill>
                    <a:srgbClr val="6D6E7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</a:rPr>
                <a:t>Project Idea</a:t>
              </a:r>
              <a:endPara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</a:endParaRPr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xmlns="" id="{5FF68421-BA10-4B4F-9729-A2AD995C0367}"/>
                </a:ext>
              </a:extLst>
            </p:cNvPr>
            <p:cNvSpPr/>
            <p:nvPr/>
          </p:nvSpPr>
          <p:spPr>
            <a:xfrm>
              <a:off x="547546" y="469479"/>
              <a:ext cx="561975" cy="561975"/>
            </a:xfrm>
            <a:prstGeom prst="ellipse">
              <a:avLst/>
            </a:prstGeom>
            <a:solidFill>
              <a:srgbClr val="6D6E71"/>
            </a:solidFill>
            <a:ln>
              <a:noFill/>
            </a:ln>
            <a:effectLst>
              <a:outerShdw blurRad="254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xmlns="" id="{E6C410AB-A3D9-4E80-B9B1-1133C85D4DA5}"/>
                </a:ext>
              </a:extLst>
            </p:cNvPr>
            <p:cNvSpPr txBox="1"/>
            <p:nvPr/>
          </p:nvSpPr>
          <p:spPr>
            <a:xfrm>
              <a:off x="560609" y="581150"/>
              <a:ext cx="535848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</a:rPr>
                <a:t>02</a:t>
              </a:r>
              <a:endParaRPr lang="ko-KR" altLang="en-US" sz="20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54913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그림 4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906" b="63581"/>
          <a:stretch/>
        </p:blipFill>
        <p:spPr>
          <a:xfrm rot="16200000">
            <a:off x="8301128" y="-778118"/>
            <a:ext cx="866334" cy="266674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61911" y="61911"/>
            <a:ext cx="12068177" cy="6734177"/>
          </a:xfrm>
          <a:prstGeom prst="rect">
            <a:avLst/>
          </a:prstGeom>
          <a:noFill/>
          <a:ln w="127000">
            <a:solidFill>
              <a:srgbClr val="C61A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84B85167-CFE8-4F0E-8522-8021CF0F6A1F}"/>
              </a:ext>
            </a:extLst>
          </p:cNvPr>
          <p:cNvSpPr txBox="1"/>
          <p:nvPr/>
        </p:nvSpPr>
        <p:spPr>
          <a:xfrm>
            <a:off x="713318" y="5670224"/>
            <a:ext cx="4890833" cy="475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2000" b="1" dirty="0">
                <a:solidFill>
                  <a:srgbClr val="727272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KoPubWorld돋움체 Bold" panose="00000800000000000000" pitchFamily="2" charset="-127"/>
              </a:rPr>
              <a:t>Easy Learn Sign Language Anyone!</a:t>
            </a:r>
            <a:endParaRPr lang="ko-KR" altLang="en-US" sz="2000" dirty="0">
              <a:solidFill>
                <a:srgbClr val="727272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189F6112-C32B-4AF1-8152-1639FEFE51DE}"/>
              </a:ext>
            </a:extLst>
          </p:cNvPr>
          <p:cNvSpPr txBox="1"/>
          <p:nvPr/>
        </p:nvSpPr>
        <p:spPr>
          <a:xfrm>
            <a:off x="1499651" y="1552659"/>
            <a:ext cx="3771113" cy="475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rgbClr val="727272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Increase the Accessibility.</a:t>
            </a:r>
            <a:endParaRPr lang="ko-KR" altLang="en-US" sz="2000" dirty="0">
              <a:solidFill>
                <a:srgbClr val="727272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9B7DD99F-C804-4FAC-80AA-12483960A221}"/>
              </a:ext>
            </a:extLst>
          </p:cNvPr>
          <p:cNvSpPr txBox="1"/>
          <p:nvPr/>
        </p:nvSpPr>
        <p:spPr>
          <a:xfrm>
            <a:off x="8044874" y="3827814"/>
            <a:ext cx="3858056" cy="475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rgbClr val="727272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Make your own Wordbook.</a:t>
            </a:r>
            <a:endParaRPr lang="ko-KR" altLang="en-US" sz="2000" dirty="0">
              <a:solidFill>
                <a:srgbClr val="727272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5DF9C28E-75D8-4815-911F-C99E1EC39115}"/>
              </a:ext>
            </a:extLst>
          </p:cNvPr>
          <p:cNvSpPr/>
          <p:nvPr/>
        </p:nvSpPr>
        <p:spPr>
          <a:xfrm>
            <a:off x="1626263" y="1147403"/>
            <a:ext cx="8939469" cy="5458207"/>
          </a:xfrm>
          <a:prstGeom prst="rect">
            <a:avLst/>
          </a:prstGeom>
          <a:noFill/>
        </p:spPr>
      </p:sp>
      <p:grpSp>
        <p:nvGrpSpPr>
          <p:cNvPr id="97" name="그룹 96">
            <a:extLst>
              <a:ext uri="{FF2B5EF4-FFF2-40B4-BE49-F238E27FC236}">
                <a16:creationId xmlns:a16="http://schemas.microsoft.com/office/drawing/2014/main" xmlns="" id="{86A7EA90-B965-4F85-85A7-B38A4EF15878}"/>
              </a:ext>
            </a:extLst>
          </p:cNvPr>
          <p:cNvGrpSpPr/>
          <p:nvPr/>
        </p:nvGrpSpPr>
        <p:grpSpPr>
          <a:xfrm>
            <a:off x="3158735" y="1149329"/>
            <a:ext cx="5874527" cy="4366636"/>
            <a:chOff x="3158735" y="1149329"/>
            <a:chExt cx="5874527" cy="4366636"/>
          </a:xfrm>
        </p:grpSpPr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xmlns="" id="{7C3DAC36-D915-4F5D-9CC0-8499DDAA6D88}"/>
                </a:ext>
              </a:extLst>
            </p:cNvPr>
            <p:cNvCxnSpPr>
              <a:cxnSpLocks/>
              <a:endCxn id="66" idx="1"/>
            </p:cNvCxnSpPr>
            <p:nvPr/>
          </p:nvCxnSpPr>
          <p:spPr>
            <a:xfrm>
              <a:off x="7203170" y="4433781"/>
              <a:ext cx="939291" cy="541308"/>
            </a:xfrm>
            <a:prstGeom prst="line">
              <a:avLst/>
            </a:prstGeom>
            <a:ln w="28575">
              <a:solidFill>
                <a:srgbClr val="6D6E7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xmlns="" id="{20587DA3-1670-47C5-96AF-8A6A814CE80B}"/>
                </a:ext>
              </a:extLst>
            </p:cNvPr>
            <p:cNvSpPr/>
            <p:nvPr/>
          </p:nvSpPr>
          <p:spPr>
            <a:xfrm>
              <a:off x="5433800" y="2604492"/>
              <a:ext cx="1728192" cy="172819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96" name="그룹 95">
              <a:extLst>
                <a:ext uri="{FF2B5EF4-FFF2-40B4-BE49-F238E27FC236}">
                  <a16:creationId xmlns:a16="http://schemas.microsoft.com/office/drawing/2014/main" xmlns="" id="{0EC86594-CA0C-4525-B1A1-EB7EA6806A57}"/>
                </a:ext>
              </a:extLst>
            </p:cNvPr>
            <p:cNvGrpSpPr/>
            <p:nvPr/>
          </p:nvGrpSpPr>
          <p:grpSpPr>
            <a:xfrm>
              <a:off x="5515456" y="1149329"/>
              <a:ext cx="1161083" cy="1063390"/>
              <a:chOff x="5515456" y="1149329"/>
              <a:chExt cx="1161083" cy="1063390"/>
            </a:xfrm>
          </p:grpSpPr>
          <p:sp>
            <p:nvSpPr>
              <p:cNvPr id="44" name="자유형: 도형 43">
                <a:extLst>
                  <a:ext uri="{FF2B5EF4-FFF2-40B4-BE49-F238E27FC236}">
                    <a16:creationId xmlns:a16="http://schemas.microsoft.com/office/drawing/2014/main" xmlns="" id="{C198189C-F155-48BE-88FD-E4A77C62ED38}"/>
                  </a:ext>
                </a:extLst>
              </p:cNvPr>
              <p:cNvSpPr/>
              <p:nvPr/>
            </p:nvSpPr>
            <p:spPr>
              <a:xfrm>
                <a:off x="5515456" y="1149329"/>
                <a:ext cx="1161083" cy="1063390"/>
              </a:xfrm>
              <a:custGeom>
                <a:avLst/>
                <a:gdLst>
                  <a:gd name="connsiteX0" fmla="*/ 0 w 791765"/>
                  <a:gd name="connsiteY0" fmla="*/ 395883 h 791765"/>
                  <a:gd name="connsiteX1" fmla="*/ 395883 w 791765"/>
                  <a:gd name="connsiteY1" fmla="*/ 0 h 791765"/>
                  <a:gd name="connsiteX2" fmla="*/ 791766 w 791765"/>
                  <a:gd name="connsiteY2" fmla="*/ 395883 h 791765"/>
                  <a:gd name="connsiteX3" fmla="*/ 395883 w 791765"/>
                  <a:gd name="connsiteY3" fmla="*/ 791766 h 791765"/>
                  <a:gd name="connsiteX4" fmla="*/ 0 w 791765"/>
                  <a:gd name="connsiteY4" fmla="*/ 395883 h 7917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1765" h="791765">
                    <a:moveTo>
                      <a:pt x="0" y="395883"/>
                    </a:moveTo>
                    <a:cubicBezTo>
                      <a:pt x="0" y="177243"/>
                      <a:pt x="177243" y="0"/>
                      <a:pt x="395883" y="0"/>
                    </a:cubicBezTo>
                    <a:cubicBezTo>
                      <a:pt x="614523" y="0"/>
                      <a:pt x="791766" y="177243"/>
                      <a:pt x="791766" y="395883"/>
                    </a:cubicBezTo>
                    <a:cubicBezTo>
                      <a:pt x="791766" y="614523"/>
                      <a:pt x="614523" y="791766"/>
                      <a:pt x="395883" y="791766"/>
                    </a:cubicBezTo>
                    <a:cubicBezTo>
                      <a:pt x="177243" y="791766"/>
                      <a:pt x="0" y="614523"/>
                      <a:pt x="0" y="395883"/>
                    </a:cubicBezTo>
                    <a:close/>
                  </a:path>
                </a:pathLst>
              </a:custGeom>
              <a:solidFill>
                <a:srgbClr val="727272"/>
              </a:solid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135001" tIns="135001" rIns="135001" bIns="135001" numCol="1" spcCol="1270" anchor="ctr" anchorCtr="0">
                <a:noAutofit/>
              </a:bodyPr>
              <a:lstStyle/>
              <a:p>
                <a:pPr marL="0" lvl="0" indent="0" algn="ctr" defTabSz="666750" latinLnBrk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altLang="ko-KR" sz="1500" kern="1200"/>
                  <a:t> </a:t>
                </a:r>
                <a:endParaRPr lang="ko-KR" altLang="en-US" sz="1500" kern="1200" dirty="0"/>
              </a:p>
            </p:txBody>
          </p:sp>
          <p:pic>
            <p:nvPicPr>
              <p:cNvPr id="62" name="그림 61">
                <a:extLst>
                  <a:ext uri="{FF2B5EF4-FFF2-40B4-BE49-F238E27FC236}">
                    <a16:creationId xmlns:a16="http://schemas.microsoft.com/office/drawing/2014/main" xmlns="" id="{BB42AEBE-3DDE-47DC-A131-060D7062C9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04275" y="1296652"/>
                <a:ext cx="783446" cy="717527"/>
              </a:xfrm>
              <a:prstGeom prst="rect">
                <a:avLst/>
              </a:prstGeom>
            </p:spPr>
          </p:pic>
        </p:grpSp>
        <p:grpSp>
          <p:nvGrpSpPr>
            <p:cNvPr id="81" name="그룹 80">
              <a:extLst>
                <a:ext uri="{FF2B5EF4-FFF2-40B4-BE49-F238E27FC236}">
                  <a16:creationId xmlns:a16="http://schemas.microsoft.com/office/drawing/2014/main" xmlns="" id="{CB688A2F-ACC3-4AAC-B77A-6F18B52FD396}"/>
                </a:ext>
              </a:extLst>
            </p:cNvPr>
            <p:cNvGrpSpPr/>
            <p:nvPr/>
          </p:nvGrpSpPr>
          <p:grpSpPr>
            <a:xfrm>
              <a:off x="7872179" y="4452575"/>
              <a:ext cx="1161083" cy="1063390"/>
              <a:chOff x="7210517" y="4897250"/>
              <a:chExt cx="1161083" cy="1063390"/>
            </a:xfrm>
          </p:grpSpPr>
          <p:sp>
            <p:nvSpPr>
              <p:cNvPr id="48" name="자유형: 도형 47">
                <a:extLst>
                  <a:ext uri="{FF2B5EF4-FFF2-40B4-BE49-F238E27FC236}">
                    <a16:creationId xmlns:a16="http://schemas.microsoft.com/office/drawing/2014/main" xmlns="" id="{5E611F87-11EE-4BE8-8C3A-A3CF28120C22}"/>
                  </a:ext>
                </a:extLst>
              </p:cNvPr>
              <p:cNvSpPr/>
              <p:nvPr/>
            </p:nvSpPr>
            <p:spPr>
              <a:xfrm>
                <a:off x="7210517" y="4897250"/>
                <a:ext cx="1161083" cy="1063390"/>
              </a:xfrm>
              <a:custGeom>
                <a:avLst/>
                <a:gdLst>
                  <a:gd name="connsiteX0" fmla="*/ 0 w 791765"/>
                  <a:gd name="connsiteY0" fmla="*/ 395883 h 791765"/>
                  <a:gd name="connsiteX1" fmla="*/ 395883 w 791765"/>
                  <a:gd name="connsiteY1" fmla="*/ 0 h 791765"/>
                  <a:gd name="connsiteX2" fmla="*/ 791766 w 791765"/>
                  <a:gd name="connsiteY2" fmla="*/ 395883 h 791765"/>
                  <a:gd name="connsiteX3" fmla="*/ 395883 w 791765"/>
                  <a:gd name="connsiteY3" fmla="*/ 791766 h 791765"/>
                  <a:gd name="connsiteX4" fmla="*/ 0 w 791765"/>
                  <a:gd name="connsiteY4" fmla="*/ 395883 h 7917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1765" h="791765">
                    <a:moveTo>
                      <a:pt x="0" y="395883"/>
                    </a:moveTo>
                    <a:cubicBezTo>
                      <a:pt x="0" y="177243"/>
                      <a:pt x="177243" y="0"/>
                      <a:pt x="395883" y="0"/>
                    </a:cubicBezTo>
                    <a:cubicBezTo>
                      <a:pt x="614523" y="0"/>
                      <a:pt x="791766" y="177243"/>
                      <a:pt x="791766" y="395883"/>
                    </a:cubicBezTo>
                    <a:cubicBezTo>
                      <a:pt x="791766" y="614523"/>
                      <a:pt x="614523" y="791766"/>
                      <a:pt x="395883" y="791766"/>
                    </a:cubicBezTo>
                    <a:cubicBezTo>
                      <a:pt x="177243" y="791766"/>
                      <a:pt x="0" y="614523"/>
                      <a:pt x="0" y="395883"/>
                    </a:cubicBezTo>
                    <a:close/>
                  </a:path>
                </a:pathLst>
              </a:custGeom>
              <a:solidFill>
                <a:srgbClr val="727272"/>
              </a:solid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135001" tIns="135001" rIns="135001" bIns="135001" numCol="1" spcCol="1270" anchor="ctr" anchorCtr="0">
                <a:noAutofit/>
              </a:bodyPr>
              <a:lstStyle/>
              <a:p>
                <a:pPr marL="0" lvl="0" indent="0" algn="ctr" defTabSz="666750" latinLnBrk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altLang="ko-KR" sz="1500" kern="1200" dirty="0"/>
                  <a:t> </a:t>
                </a:r>
                <a:endParaRPr lang="ko-KR" altLang="en-US" sz="1500" kern="1200" dirty="0"/>
              </a:p>
            </p:txBody>
          </p:sp>
          <p:pic>
            <p:nvPicPr>
              <p:cNvPr id="66" name="그림 65">
                <a:extLst>
                  <a:ext uri="{FF2B5EF4-FFF2-40B4-BE49-F238E27FC236}">
                    <a16:creationId xmlns:a16="http://schemas.microsoft.com/office/drawing/2014/main" xmlns="" id="{3DC02D45-EAC2-4781-B0CA-B6DB4AFA68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80799" y="5105333"/>
                <a:ext cx="686634" cy="628861"/>
              </a:xfrm>
              <a:prstGeom prst="rect">
                <a:avLst/>
              </a:prstGeom>
            </p:spPr>
          </p:pic>
        </p:grp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xmlns="" id="{892EFA17-119B-40CC-B47B-7C9A11E52CE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13112" y="4364459"/>
              <a:ext cx="1075711" cy="610630"/>
            </a:xfrm>
            <a:prstGeom prst="line">
              <a:avLst/>
            </a:prstGeom>
            <a:ln w="28575">
              <a:solidFill>
                <a:srgbClr val="6D6E7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막힌 원호 4">
              <a:extLst>
                <a:ext uri="{FF2B5EF4-FFF2-40B4-BE49-F238E27FC236}">
                  <a16:creationId xmlns:a16="http://schemas.microsoft.com/office/drawing/2014/main" xmlns="" id="{02306AE5-077E-4FF9-8B03-8E3C461DCA77}"/>
                </a:ext>
              </a:extLst>
            </p:cNvPr>
            <p:cNvSpPr/>
            <p:nvPr/>
          </p:nvSpPr>
          <p:spPr>
            <a:xfrm>
              <a:off x="4828853" y="2715977"/>
              <a:ext cx="2534291" cy="2321058"/>
            </a:xfrm>
            <a:prstGeom prst="blockArc">
              <a:avLst>
                <a:gd name="adj1" fmla="val 13500000"/>
                <a:gd name="adj2" fmla="val 16200000"/>
                <a:gd name="adj3" fmla="val 3428"/>
              </a:avLst>
            </a:prstGeom>
            <a:solidFill>
              <a:srgbClr val="C61A41"/>
            </a:solidFill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" name="막힌 원호 5">
              <a:extLst>
                <a:ext uri="{FF2B5EF4-FFF2-40B4-BE49-F238E27FC236}">
                  <a16:creationId xmlns:a16="http://schemas.microsoft.com/office/drawing/2014/main" xmlns="" id="{8E041B16-B9D4-489F-9278-62CCBCB7738D}"/>
                </a:ext>
              </a:extLst>
            </p:cNvPr>
            <p:cNvSpPr/>
            <p:nvPr/>
          </p:nvSpPr>
          <p:spPr>
            <a:xfrm>
              <a:off x="4828853" y="2715977"/>
              <a:ext cx="2534291" cy="2321058"/>
            </a:xfrm>
            <a:prstGeom prst="blockArc">
              <a:avLst>
                <a:gd name="adj1" fmla="val 10800000"/>
                <a:gd name="adj2" fmla="val 13500000"/>
                <a:gd name="adj3" fmla="val 3428"/>
              </a:avLst>
            </a:prstGeom>
            <a:solidFill>
              <a:srgbClr val="C61A41"/>
            </a:solidFill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막힌 원호 6">
              <a:extLst>
                <a:ext uri="{FF2B5EF4-FFF2-40B4-BE49-F238E27FC236}">
                  <a16:creationId xmlns:a16="http://schemas.microsoft.com/office/drawing/2014/main" xmlns="" id="{45C0AD1F-0B18-440A-8A16-6F5D487C811B}"/>
                </a:ext>
              </a:extLst>
            </p:cNvPr>
            <p:cNvSpPr/>
            <p:nvPr/>
          </p:nvSpPr>
          <p:spPr>
            <a:xfrm>
              <a:off x="4828853" y="2715977"/>
              <a:ext cx="2534291" cy="2321058"/>
            </a:xfrm>
            <a:prstGeom prst="blockArc">
              <a:avLst>
                <a:gd name="adj1" fmla="val 8100000"/>
                <a:gd name="adj2" fmla="val 10800000"/>
                <a:gd name="adj3" fmla="val 3428"/>
              </a:avLst>
            </a:prstGeom>
            <a:solidFill>
              <a:srgbClr val="C61A41"/>
            </a:solidFill>
            <a:ln>
              <a:noFill/>
            </a:ln>
          </p:spPr>
          <p:style>
            <a:lnRef idx="0">
              <a:scrgbClr r="0" g="0" b="0"/>
            </a:lnRef>
            <a:fillRef idx="1">
              <a:scrgbClr r="0" g="0" b="0"/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" name="막힌 원호 7">
              <a:extLst>
                <a:ext uri="{FF2B5EF4-FFF2-40B4-BE49-F238E27FC236}">
                  <a16:creationId xmlns:a16="http://schemas.microsoft.com/office/drawing/2014/main" xmlns="" id="{639DA964-ADD9-4CFF-BD1E-EACD25959C01}"/>
                </a:ext>
              </a:extLst>
            </p:cNvPr>
            <p:cNvSpPr/>
            <p:nvPr/>
          </p:nvSpPr>
          <p:spPr>
            <a:xfrm>
              <a:off x="4828853" y="2715977"/>
              <a:ext cx="2534291" cy="2321058"/>
            </a:xfrm>
            <a:prstGeom prst="blockArc">
              <a:avLst>
                <a:gd name="adj1" fmla="val 5400000"/>
                <a:gd name="adj2" fmla="val 8100000"/>
                <a:gd name="adj3" fmla="val 3428"/>
              </a:avLst>
            </a:prstGeom>
            <a:solidFill>
              <a:srgbClr val="C61A41"/>
            </a:solidFill>
            <a:ln>
              <a:noFill/>
            </a:ln>
          </p:spPr>
          <p:style>
            <a:lnRef idx="0">
              <a:scrgbClr r="0" g="0" b="0"/>
            </a:lnRef>
            <a:fillRef idx="1">
              <a:scrgbClr r="0" g="0" b="0"/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9" name="막힌 원호 8">
              <a:extLst>
                <a:ext uri="{FF2B5EF4-FFF2-40B4-BE49-F238E27FC236}">
                  <a16:creationId xmlns:a16="http://schemas.microsoft.com/office/drawing/2014/main" xmlns="" id="{5DBEF1BB-B0C1-415B-B83B-2BC197AEA33F}"/>
                </a:ext>
              </a:extLst>
            </p:cNvPr>
            <p:cNvSpPr/>
            <p:nvPr/>
          </p:nvSpPr>
          <p:spPr>
            <a:xfrm>
              <a:off x="4828853" y="2715977"/>
              <a:ext cx="2534291" cy="2321058"/>
            </a:xfrm>
            <a:prstGeom prst="blockArc">
              <a:avLst>
                <a:gd name="adj1" fmla="val 2700000"/>
                <a:gd name="adj2" fmla="val 5400000"/>
                <a:gd name="adj3" fmla="val 3428"/>
              </a:avLst>
            </a:prstGeom>
            <a:solidFill>
              <a:srgbClr val="C61A41"/>
            </a:solidFill>
            <a:ln>
              <a:noFill/>
            </a:ln>
          </p:spPr>
          <p:style>
            <a:lnRef idx="0">
              <a:scrgbClr r="0" g="0" b="0"/>
            </a:lnRef>
            <a:fillRef idx="1">
              <a:scrgbClr r="0" g="0" b="0"/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8" name="막힌 원호 37">
              <a:extLst>
                <a:ext uri="{FF2B5EF4-FFF2-40B4-BE49-F238E27FC236}">
                  <a16:creationId xmlns:a16="http://schemas.microsoft.com/office/drawing/2014/main" xmlns="" id="{422E9730-E7D4-4065-8DFB-D4863DCC25F7}"/>
                </a:ext>
              </a:extLst>
            </p:cNvPr>
            <p:cNvSpPr/>
            <p:nvPr/>
          </p:nvSpPr>
          <p:spPr>
            <a:xfrm>
              <a:off x="4828853" y="2715977"/>
              <a:ext cx="2534291" cy="2321058"/>
            </a:xfrm>
            <a:prstGeom prst="blockArc">
              <a:avLst>
                <a:gd name="adj1" fmla="val 0"/>
                <a:gd name="adj2" fmla="val 2700000"/>
                <a:gd name="adj3" fmla="val 3428"/>
              </a:avLst>
            </a:prstGeom>
            <a:solidFill>
              <a:srgbClr val="C61A41"/>
            </a:solidFill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9" name="막힌 원호 38">
              <a:extLst>
                <a:ext uri="{FF2B5EF4-FFF2-40B4-BE49-F238E27FC236}">
                  <a16:creationId xmlns:a16="http://schemas.microsoft.com/office/drawing/2014/main" xmlns="" id="{49402CCC-1E51-486E-A755-E34B5C161F32}"/>
                </a:ext>
              </a:extLst>
            </p:cNvPr>
            <p:cNvSpPr/>
            <p:nvPr/>
          </p:nvSpPr>
          <p:spPr>
            <a:xfrm>
              <a:off x="4828853" y="2715977"/>
              <a:ext cx="2534291" cy="2321058"/>
            </a:xfrm>
            <a:prstGeom prst="blockArc">
              <a:avLst>
                <a:gd name="adj1" fmla="val 18900000"/>
                <a:gd name="adj2" fmla="val 0"/>
                <a:gd name="adj3" fmla="val 3428"/>
              </a:avLst>
            </a:prstGeom>
            <a:solidFill>
              <a:srgbClr val="C61A41"/>
            </a:solidFill>
            <a:ln>
              <a:noFill/>
            </a:ln>
          </p:spPr>
          <p:style>
            <a:lnRef idx="0">
              <a:scrgbClr r="0" g="0" b="0"/>
            </a:lnRef>
            <a:fillRef idx="1">
              <a:scrgbClr r="0" g="0" b="0"/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0" name="막힌 원호 39">
              <a:extLst>
                <a:ext uri="{FF2B5EF4-FFF2-40B4-BE49-F238E27FC236}">
                  <a16:creationId xmlns:a16="http://schemas.microsoft.com/office/drawing/2014/main" xmlns="" id="{33607BD4-21B0-446F-A989-71BB68B376AA}"/>
                </a:ext>
              </a:extLst>
            </p:cNvPr>
            <p:cNvSpPr/>
            <p:nvPr/>
          </p:nvSpPr>
          <p:spPr>
            <a:xfrm>
              <a:off x="4828853" y="2715977"/>
              <a:ext cx="2534291" cy="2321058"/>
            </a:xfrm>
            <a:prstGeom prst="blockArc">
              <a:avLst>
                <a:gd name="adj1" fmla="val 16200000"/>
                <a:gd name="adj2" fmla="val 18900000"/>
                <a:gd name="adj3" fmla="val 3428"/>
              </a:avLst>
            </a:prstGeom>
            <a:solidFill>
              <a:srgbClr val="C61A41"/>
            </a:solidFill>
            <a:ln>
              <a:noFill/>
            </a:ln>
          </p:spPr>
          <p:style>
            <a:lnRef idx="0">
              <a:scrgbClr r="0" g="0" b="0"/>
            </a:lnRef>
            <a:fillRef idx="1">
              <a:scrgbClr r="0" g="0" b="0"/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1" name="자유형: 도형 40">
              <a:extLst>
                <a:ext uri="{FF2B5EF4-FFF2-40B4-BE49-F238E27FC236}">
                  <a16:creationId xmlns:a16="http://schemas.microsoft.com/office/drawing/2014/main" xmlns="" id="{E027FF17-A834-470A-A0FB-EE1FF41D60EE}"/>
                </a:ext>
              </a:extLst>
            </p:cNvPr>
            <p:cNvSpPr/>
            <p:nvPr/>
          </p:nvSpPr>
          <p:spPr>
            <a:xfrm>
              <a:off x="5145634" y="3006105"/>
              <a:ext cx="1900725" cy="1740800"/>
            </a:xfrm>
            <a:custGeom>
              <a:avLst/>
              <a:gdLst>
                <a:gd name="connsiteX0" fmla="*/ 0 w 1296142"/>
                <a:gd name="connsiteY0" fmla="*/ 648071 h 1296142"/>
                <a:gd name="connsiteX1" fmla="*/ 648071 w 1296142"/>
                <a:gd name="connsiteY1" fmla="*/ 0 h 1296142"/>
                <a:gd name="connsiteX2" fmla="*/ 1296142 w 1296142"/>
                <a:gd name="connsiteY2" fmla="*/ 648071 h 1296142"/>
                <a:gd name="connsiteX3" fmla="*/ 648071 w 1296142"/>
                <a:gd name="connsiteY3" fmla="*/ 1296142 h 1296142"/>
                <a:gd name="connsiteX4" fmla="*/ 0 w 1296142"/>
                <a:gd name="connsiteY4" fmla="*/ 648071 h 1296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6142" h="1296142">
                  <a:moveTo>
                    <a:pt x="0" y="648071"/>
                  </a:moveTo>
                  <a:cubicBezTo>
                    <a:pt x="0" y="290151"/>
                    <a:pt x="290151" y="0"/>
                    <a:pt x="648071" y="0"/>
                  </a:cubicBezTo>
                  <a:cubicBezTo>
                    <a:pt x="1005991" y="0"/>
                    <a:pt x="1296142" y="290151"/>
                    <a:pt x="1296142" y="648071"/>
                  </a:cubicBezTo>
                  <a:cubicBezTo>
                    <a:pt x="1296142" y="1005991"/>
                    <a:pt x="1005991" y="1296142"/>
                    <a:pt x="648071" y="1296142"/>
                  </a:cubicBezTo>
                  <a:cubicBezTo>
                    <a:pt x="290151" y="1296142"/>
                    <a:pt x="0" y="1005991"/>
                    <a:pt x="0" y="648071"/>
                  </a:cubicBezTo>
                  <a:close/>
                </a:path>
              </a:pathLst>
            </a:custGeom>
            <a:solidFill>
              <a:srgbClr val="C61A41"/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08866" tIns="208866" rIns="208866" bIns="208866" numCol="1" spcCol="1270" anchor="ctr" anchorCtr="0">
              <a:noAutofit/>
            </a:bodyPr>
            <a:lstStyle/>
            <a:p>
              <a:pPr marL="0" lvl="0" indent="0" algn="ctr" defTabSz="6667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2000" b="0" kern="1200" dirty="0"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Korean Sign Language Site</a:t>
              </a:r>
            </a:p>
          </p:txBody>
        </p:sp>
        <p:grpSp>
          <p:nvGrpSpPr>
            <p:cNvPr id="85" name="그룹 84">
              <a:extLst>
                <a:ext uri="{FF2B5EF4-FFF2-40B4-BE49-F238E27FC236}">
                  <a16:creationId xmlns:a16="http://schemas.microsoft.com/office/drawing/2014/main" xmlns="" id="{763F5C98-0131-4B7D-B758-A1F588C4751B}"/>
                </a:ext>
              </a:extLst>
            </p:cNvPr>
            <p:cNvGrpSpPr/>
            <p:nvPr/>
          </p:nvGrpSpPr>
          <p:grpSpPr>
            <a:xfrm>
              <a:off x="3158735" y="4447850"/>
              <a:ext cx="1161083" cy="1063390"/>
              <a:chOff x="3820396" y="4897250"/>
              <a:chExt cx="1161083" cy="1063390"/>
            </a:xfrm>
          </p:grpSpPr>
          <p:sp>
            <p:nvSpPr>
              <p:cNvPr id="50" name="자유형: 도형 49">
                <a:extLst>
                  <a:ext uri="{FF2B5EF4-FFF2-40B4-BE49-F238E27FC236}">
                    <a16:creationId xmlns:a16="http://schemas.microsoft.com/office/drawing/2014/main" xmlns="" id="{A7E7C549-FC11-4710-BE6F-3C0E42B5E2B0}"/>
                  </a:ext>
                </a:extLst>
              </p:cNvPr>
              <p:cNvSpPr/>
              <p:nvPr/>
            </p:nvSpPr>
            <p:spPr>
              <a:xfrm>
                <a:off x="3820396" y="4897250"/>
                <a:ext cx="1161083" cy="1063390"/>
              </a:xfrm>
              <a:custGeom>
                <a:avLst/>
                <a:gdLst>
                  <a:gd name="connsiteX0" fmla="*/ 0 w 791765"/>
                  <a:gd name="connsiteY0" fmla="*/ 395883 h 791765"/>
                  <a:gd name="connsiteX1" fmla="*/ 395883 w 791765"/>
                  <a:gd name="connsiteY1" fmla="*/ 0 h 791765"/>
                  <a:gd name="connsiteX2" fmla="*/ 791766 w 791765"/>
                  <a:gd name="connsiteY2" fmla="*/ 395883 h 791765"/>
                  <a:gd name="connsiteX3" fmla="*/ 395883 w 791765"/>
                  <a:gd name="connsiteY3" fmla="*/ 791766 h 791765"/>
                  <a:gd name="connsiteX4" fmla="*/ 0 w 791765"/>
                  <a:gd name="connsiteY4" fmla="*/ 395883 h 7917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1765" h="791765">
                    <a:moveTo>
                      <a:pt x="0" y="395883"/>
                    </a:moveTo>
                    <a:cubicBezTo>
                      <a:pt x="0" y="177243"/>
                      <a:pt x="177243" y="0"/>
                      <a:pt x="395883" y="0"/>
                    </a:cubicBezTo>
                    <a:cubicBezTo>
                      <a:pt x="614523" y="0"/>
                      <a:pt x="791766" y="177243"/>
                      <a:pt x="791766" y="395883"/>
                    </a:cubicBezTo>
                    <a:cubicBezTo>
                      <a:pt x="791766" y="614523"/>
                      <a:pt x="614523" y="791766"/>
                      <a:pt x="395883" y="791766"/>
                    </a:cubicBezTo>
                    <a:cubicBezTo>
                      <a:pt x="177243" y="791766"/>
                      <a:pt x="0" y="614523"/>
                      <a:pt x="0" y="395883"/>
                    </a:cubicBezTo>
                    <a:close/>
                  </a:path>
                </a:pathLst>
              </a:custGeom>
              <a:solidFill>
                <a:srgbClr val="727272"/>
              </a:solid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135001" tIns="135001" rIns="135001" bIns="135001" numCol="1" spcCol="1270" anchor="ctr" anchorCtr="0">
                <a:noAutofit/>
              </a:bodyPr>
              <a:lstStyle/>
              <a:p>
                <a:pPr marL="0" lvl="0" indent="0" algn="ctr" defTabSz="666750" latinLnBrk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ko-KR" altLang="en-US" sz="1500" kern="1200" dirty="0"/>
              </a:p>
            </p:txBody>
          </p:sp>
          <p:pic>
            <p:nvPicPr>
              <p:cNvPr id="68" name="그림 67">
                <a:extLst>
                  <a:ext uri="{FF2B5EF4-FFF2-40B4-BE49-F238E27FC236}">
                    <a16:creationId xmlns:a16="http://schemas.microsoft.com/office/drawing/2014/main" xmlns="" id="{18E5F53A-1449-4DB9-98F3-C4F1D4B6E75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37124" y="5106574"/>
                <a:ext cx="716521" cy="656234"/>
              </a:xfrm>
              <a:prstGeom prst="rect">
                <a:avLst/>
              </a:prstGeom>
            </p:spPr>
          </p:pic>
        </p:grpSp>
        <p:cxnSp>
          <p:nvCxnSpPr>
            <p:cNvPr id="92" name="직선 연결선 91">
              <a:extLst>
                <a:ext uri="{FF2B5EF4-FFF2-40B4-BE49-F238E27FC236}">
                  <a16:creationId xmlns:a16="http://schemas.microsoft.com/office/drawing/2014/main" xmlns="" id="{6C4A4A57-8EED-4FD3-A5EC-2AFC78CE54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5998" y="2182240"/>
              <a:ext cx="0" cy="543040"/>
            </a:xfrm>
            <a:prstGeom prst="line">
              <a:avLst/>
            </a:prstGeom>
            <a:ln w="28575">
              <a:solidFill>
                <a:srgbClr val="6D6E7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6" name="그룹 105">
            <a:extLst>
              <a:ext uri="{FF2B5EF4-FFF2-40B4-BE49-F238E27FC236}">
                <a16:creationId xmlns:a16="http://schemas.microsoft.com/office/drawing/2014/main" xmlns="" id="{E3CB49CA-E9C2-4C20-960D-B95FE7849245}"/>
              </a:ext>
            </a:extLst>
          </p:cNvPr>
          <p:cNvGrpSpPr/>
          <p:nvPr/>
        </p:nvGrpSpPr>
        <p:grpSpPr>
          <a:xfrm>
            <a:off x="547546" y="469479"/>
            <a:ext cx="3743012" cy="591050"/>
            <a:chOff x="547546" y="469479"/>
            <a:chExt cx="3743012" cy="591050"/>
          </a:xfrm>
        </p:grpSpPr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xmlns="" id="{63132CA0-4101-482F-818C-85C7718E25AD}"/>
                </a:ext>
              </a:extLst>
            </p:cNvPr>
            <p:cNvSpPr txBox="1"/>
            <p:nvPr/>
          </p:nvSpPr>
          <p:spPr>
            <a:xfrm>
              <a:off x="1256771" y="537309"/>
              <a:ext cx="3033787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2800" dirty="0">
                  <a:solidFill>
                    <a:srgbClr val="6D6E7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</a:rPr>
                <a:t>Project Idea</a:t>
              </a:r>
              <a:endPara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</a:endParaRPr>
            </a:p>
          </p:txBody>
        </p:sp>
        <p:sp>
          <p:nvSpPr>
            <p:cNvPr id="108" name="타원 107">
              <a:extLst>
                <a:ext uri="{FF2B5EF4-FFF2-40B4-BE49-F238E27FC236}">
                  <a16:creationId xmlns:a16="http://schemas.microsoft.com/office/drawing/2014/main" xmlns="" id="{835018C8-F15D-4272-B308-A790FE870E6B}"/>
                </a:ext>
              </a:extLst>
            </p:cNvPr>
            <p:cNvSpPr/>
            <p:nvPr/>
          </p:nvSpPr>
          <p:spPr>
            <a:xfrm>
              <a:off x="547546" y="469479"/>
              <a:ext cx="561975" cy="561975"/>
            </a:xfrm>
            <a:prstGeom prst="ellipse">
              <a:avLst/>
            </a:prstGeom>
            <a:solidFill>
              <a:srgbClr val="6D6E71"/>
            </a:solidFill>
            <a:ln>
              <a:noFill/>
            </a:ln>
            <a:effectLst>
              <a:outerShdw blurRad="254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xmlns="" id="{7B58BA6F-47DC-4060-8969-0E7CA552AE35}"/>
                </a:ext>
              </a:extLst>
            </p:cNvPr>
            <p:cNvSpPr txBox="1"/>
            <p:nvPr/>
          </p:nvSpPr>
          <p:spPr>
            <a:xfrm>
              <a:off x="560609" y="581150"/>
              <a:ext cx="535848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</a:rPr>
                <a:t>02</a:t>
              </a:r>
              <a:endParaRPr lang="ko-KR" altLang="en-US" sz="20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58627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61911" y="61911"/>
            <a:ext cx="12068177" cy="6734177"/>
          </a:xfrm>
          <a:prstGeom prst="rect">
            <a:avLst/>
          </a:prstGeom>
          <a:noFill/>
          <a:ln w="127000">
            <a:solidFill>
              <a:srgbClr val="C61A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xmlns="" id="{24E5B415-4D60-4885-8E3B-5D3CF9E29728}"/>
              </a:ext>
            </a:extLst>
          </p:cNvPr>
          <p:cNvGrpSpPr/>
          <p:nvPr/>
        </p:nvGrpSpPr>
        <p:grpSpPr>
          <a:xfrm>
            <a:off x="492954" y="2723356"/>
            <a:ext cx="4522294" cy="954107"/>
            <a:chOff x="547546" y="321866"/>
            <a:chExt cx="4522294" cy="954107"/>
          </a:xfrm>
        </p:grpSpPr>
        <p:sp>
          <p:nvSpPr>
            <p:cNvPr id="52" name="TextBox 51"/>
            <p:cNvSpPr txBox="1"/>
            <p:nvPr/>
          </p:nvSpPr>
          <p:spPr>
            <a:xfrm>
              <a:off x="1256771" y="321866"/>
              <a:ext cx="3813069" cy="95410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2800">
                  <a:solidFill>
                    <a:schemeClr val="bg1">
                      <a:lumMod val="50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</a:rPr>
                <a:t>Requirement</a:t>
              </a:r>
            </a:p>
            <a:p>
              <a:r>
                <a:rPr lang="en-US" altLang="ko-KR" sz="2800">
                  <a:solidFill>
                    <a:schemeClr val="bg1">
                      <a:lumMod val="50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</a:rPr>
                <a:t>analysis</a:t>
              </a:r>
              <a:endParaRPr lang="en-US" altLang="ko-KR" sz="2800" dirty="0">
                <a:solidFill>
                  <a:schemeClr val="bg1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</a:endParaRPr>
            </a:p>
          </p:txBody>
        </p:sp>
        <p:sp>
          <p:nvSpPr>
            <p:cNvPr id="67" name="타원 66">
              <a:extLst>
                <a:ext uri="{FF2B5EF4-FFF2-40B4-BE49-F238E27FC236}">
                  <a16:creationId xmlns:a16="http://schemas.microsoft.com/office/drawing/2014/main" xmlns="" id="{9B2C5CA8-F370-4220-AEF2-99D31B573AC5}"/>
                </a:ext>
              </a:extLst>
            </p:cNvPr>
            <p:cNvSpPr/>
            <p:nvPr/>
          </p:nvSpPr>
          <p:spPr>
            <a:xfrm>
              <a:off x="547546" y="469479"/>
              <a:ext cx="561975" cy="561975"/>
            </a:xfrm>
            <a:prstGeom prst="ellipse">
              <a:avLst/>
            </a:prstGeom>
            <a:solidFill>
              <a:srgbClr val="C61A41"/>
            </a:solidFill>
            <a:ln>
              <a:noFill/>
            </a:ln>
            <a:effectLst>
              <a:outerShdw blurRad="254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xmlns="" id="{19E498FC-BA00-44F9-B8B6-A4120E2CDD7D}"/>
                </a:ext>
              </a:extLst>
            </p:cNvPr>
            <p:cNvSpPr txBox="1"/>
            <p:nvPr/>
          </p:nvSpPr>
          <p:spPr>
            <a:xfrm>
              <a:off x="575123" y="581150"/>
              <a:ext cx="535848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</a:rPr>
                <a:t>03</a:t>
              </a:r>
              <a:endParaRPr lang="ko-KR" altLang="en-US" sz="20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</a:endParaRPr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D8B0641D-76F1-4714-93D7-D26A024535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601" y="254591"/>
            <a:ext cx="7615547" cy="6348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239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그림 4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906" b="63581"/>
          <a:stretch/>
        </p:blipFill>
        <p:spPr>
          <a:xfrm rot="16200000">
            <a:off x="8301128" y="-778118"/>
            <a:ext cx="866334" cy="266674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61911" y="61911"/>
            <a:ext cx="12068177" cy="6734177"/>
          </a:xfrm>
          <a:prstGeom prst="rect">
            <a:avLst/>
          </a:prstGeom>
          <a:noFill/>
          <a:ln w="127000">
            <a:solidFill>
              <a:srgbClr val="C61A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xmlns="" id="{24E5B415-4D60-4885-8E3B-5D3CF9E29728}"/>
              </a:ext>
            </a:extLst>
          </p:cNvPr>
          <p:cNvGrpSpPr/>
          <p:nvPr/>
        </p:nvGrpSpPr>
        <p:grpSpPr>
          <a:xfrm>
            <a:off x="547546" y="469479"/>
            <a:ext cx="3743012" cy="591050"/>
            <a:chOff x="547546" y="469479"/>
            <a:chExt cx="3743012" cy="591050"/>
          </a:xfrm>
        </p:grpSpPr>
        <p:sp>
          <p:nvSpPr>
            <p:cNvPr id="52" name="TextBox 51"/>
            <p:cNvSpPr txBox="1"/>
            <p:nvPr/>
          </p:nvSpPr>
          <p:spPr>
            <a:xfrm>
              <a:off x="1256771" y="537309"/>
              <a:ext cx="3033787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2800" dirty="0">
                  <a:solidFill>
                    <a:schemeClr val="bg1">
                      <a:lumMod val="50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</a:rPr>
                <a:t>E-R diagram</a:t>
              </a:r>
            </a:p>
          </p:txBody>
        </p:sp>
        <p:sp>
          <p:nvSpPr>
            <p:cNvPr id="67" name="타원 66">
              <a:extLst>
                <a:ext uri="{FF2B5EF4-FFF2-40B4-BE49-F238E27FC236}">
                  <a16:creationId xmlns:a16="http://schemas.microsoft.com/office/drawing/2014/main" xmlns="" id="{9B2C5CA8-F370-4220-AEF2-99D31B573AC5}"/>
                </a:ext>
              </a:extLst>
            </p:cNvPr>
            <p:cNvSpPr/>
            <p:nvPr/>
          </p:nvSpPr>
          <p:spPr>
            <a:xfrm>
              <a:off x="547546" y="469479"/>
              <a:ext cx="561975" cy="561975"/>
            </a:xfrm>
            <a:prstGeom prst="ellipse">
              <a:avLst/>
            </a:prstGeom>
            <a:solidFill>
              <a:srgbClr val="CF9C51"/>
            </a:solidFill>
            <a:ln>
              <a:noFill/>
            </a:ln>
            <a:effectLst>
              <a:outerShdw blurRad="254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xmlns="" id="{19E498FC-BA00-44F9-B8B6-A4120E2CDD7D}"/>
                </a:ext>
              </a:extLst>
            </p:cNvPr>
            <p:cNvSpPr txBox="1"/>
            <p:nvPr/>
          </p:nvSpPr>
          <p:spPr>
            <a:xfrm>
              <a:off x="575123" y="581150"/>
              <a:ext cx="535848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</a:rPr>
                <a:t>04</a:t>
              </a:r>
              <a:endParaRPr lang="ko-KR" altLang="en-US" sz="20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</a:endParaRP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516DFEAA-2201-4D78-A749-BD0A5CA23B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336" y="1162134"/>
            <a:ext cx="11363325" cy="5467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814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그림 4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906" b="63581"/>
          <a:stretch/>
        </p:blipFill>
        <p:spPr>
          <a:xfrm rot="16200000">
            <a:off x="8301128" y="-778118"/>
            <a:ext cx="866334" cy="266674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61911" y="61911"/>
            <a:ext cx="12068177" cy="6734177"/>
          </a:xfrm>
          <a:prstGeom prst="rect">
            <a:avLst/>
          </a:prstGeom>
          <a:noFill/>
          <a:ln w="127000">
            <a:solidFill>
              <a:srgbClr val="C61A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xmlns="" id="{24E5B415-4D60-4885-8E3B-5D3CF9E29728}"/>
              </a:ext>
            </a:extLst>
          </p:cNvPr>
          <p:cNvGrpSpPr/>
          <p:nvPr/>
        </p:nvGrpSpPr>
        <p:grpSpPr>
          <a:xfrm>
            <a:off x="547546" y="469479"/>
            <a:ext cx="3743012" cy="591050"/>
            <a:chOff x="547546" y="469479"/>
            <a:chExt cx="3743012" cy="591050"/>
          </a:xfrm>
        </p:grpSpPr>
        <p:sp>
          <p:nvSpPr>
            <p:cNvPr id="52" name="TextBox 51"/>
            <p:cNvSpPr txBox="1"/>
            <p:nvPr/>
          </p:nvSpPr>
          <p:spPr>
            <a:xfrm>
              <a:off x="1256771" y="537309"/>
              <a:ext cx="3033787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2800" dirty="0">
                  <a:solidFill>
                    <a:schemeClr val="bg1">
                      <a:lumMod val="50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</a:rPr>
                <a:t>Database</a:t>
              </a:r>
            </a:p>
          </p:txBody>
        </p:sp>
        <p:sp>
          <p:nvSpPr>
            <p:cNvPr id="67" name="타원 66">
              <a:extLst>
                <a:ext uri="{FF2B5EF4-FFF2-40B4-BE49-F238E27FC236}">
                  <a16:creationId xmlns:a16="http://schemas.microsoft.com/office/drawing/2014/main" xmlns="" id="{9B2C5CA8-F370-4220-AEF2-99D31B573AC5}"/>
                </a:ext>
              </a:extLst>
            </p:cNvPr>
            <p:cNvSpPr/>
            <p:nvPr/>
          </p:nvSpPr>
          <p:spPr>
            <a:xfrm>
              <a:off x="547546" y="469479"/>
              <a:ext cx="561975" cy="561975"/>
            </a:xfrm>
            <a:prstGeom prst="ellipse">
              <a:avLst/>
            </a:prstGeom>
            <a:solidFill>
              <a:srgbClr val="C36201"/>
            </a:solidFill>
            <a:ln>
              <a:noFill/>
            </a:ln>
            <a:effectLst>
              <a:outerShdw blurRad="254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xmlns="" id="{19E498FC-BA00-44F9-B8B6-A4120E2CDD7D}"/>
                </a:ext>
              </a:extLst>
            </p:cNvPr>
            <p:cNvSpPr txBox="1"/>
            <p:nvPr/>
          </p:nvSpPr>
          <p:spPr>
            <a:xfrm>
              <a:off x="575123" y="581150"/>
              <a:ext cx="535848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</a:rPr>
                <a:t>05</a:t>
              </a:r>
              <a:endParaRPr lang="ko-KR" altLang="en-US" sz="20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xmlns="" id="{F8A747FA-03A7-4370-BFFD-B465EECFBD3F}"/>
              </a:ext>
            </a:extLst>
          </p:cNvPr>
          <p:cNvGrpSpPr/>
          <p:nvPr/>
        </p:nvGrpSpPr>
        <p:grpSpPr>
          <a:xfrm>
            <a:off x="515728" y="1299536"/>
            <a:ext cx="7862462" cy="2600071"/>
            <a:chOff x="515728" y="1299536"/>
            <a:chExt cx="7862462" cy="2600071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xmlns="" id="{20828434-718F-494A-836E-860A3F10CB20}"/>
                </a:ext>
              </a:extLst>
            </p:cNvPr>
            <p:cNvSpPr txBox="1"/>
            <p:nvPr/>
          </p:nvSpPr>
          <p:spPr>
            <a:xfrm>
              <a:off x="515728" y="1299536"/>
              <a:ext cx="7549657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u"/>
              </a:pPr>
              <a:r>
                <a:rPr lang="en-US" altLang="ko-KR" sz="1800" b="1" i="0" u="none" strike="noStrike" baseline="0" dirty="0">
                  <a:solidFill>
                    <a:schemeClr val="accent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Step 1 </a:t>
              </a:r>
              <a:r>
                <a:rPr lang="en-US" altLang="ko-KR" sz="1800" b="1" i="0" u="none" strike="noStrike" baseline="0" dirty="0"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:  Regular </a:t>
              </a:r>
              <a:r>
                <a:rPr lang="en-US" altLang="ko-KR" b="1" dirty="0"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En</a:t>
              </a:r>
              <a:r>
                <a:rPr lang="en-US" altLang="ko-KR" sz="1800" b="1" i="0" u="none" strike="noStrike" baseline="0" dirty="0"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tity Type and Single Value </a:t>
              </a:r>
              <a:r>
                <a:rPr lang="en-US" altLang="ko-KR" b="1" dirty="0"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A</a:t>
              </a:r>
              <a:r>
                <a:rPr lang="en-US" altLang="ko-KR" sz="1800" b="1" i="0" u="none" strike="noStrike" baseline="0" dirty="0"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ttribute</a:t>
              </a:r>
              <a:endPara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xmlns="" id="{CB8EEB46-5526-41F1-A147-B673350D7AC2}"/>
                </a:ext>
              </a:extLst>
            </p:cNvPr>
            <p:cNvSpPr txBox="1"/>
            <p:nvPr/>
          </p:nvSpPr>
          <p:spPr>
            <a:xfrm>
              <a:off x="828533" y="1668868"/>
              <a:ext cx="7549657" cy="223073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indent="0" algn="just" fontAlgn="base" latinLnBrk="1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800" kern="0" spc="0" dirty="0">
                  <a:effectLst/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user(</a:t>
              </a:r>
              <a:r>
                <a:rPr lang="en-US" altLang="ko-KR" sz="1800" u="sng" kern="0" spc="0" dirty="0" err="1">
                  <a:effectLst/>
                  <a:uFill>
                    <a:solidFill>
                      <a:srgbClr val="000000"/>
                    </a:solidFill>
                  </a:u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user_id</a:t>
              </a:r>
              <a:r>
                <a:rPr lang="en-US" altLang="ko-KR" sz="1800" kern="0" spc="0" dirty="0">
                  <a:effectLst/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, pw, name)</a:t>
              </a:r>
              <a:endParaRPr lang="en-US" altLang="ko-KR" sz="1800" kern="0" spc="0" dirty="0">
                <a:effectLst/>
                <a:latin typeface="함초롬바탕" panose="02030604000101010101" pitchFamily="18" charset="-127"/>
              </a:endParaRPr>
            </a:p>
            <a:p>
              <a:pPr marL="0" marR="0" indent="0" algn="just" fontAlgn="base" latinLnBrk="1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800" kern="0" spc="0" dirty="0" err="1">
                  <a:effectLst/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dir</a:t>
              </a:r>
              <a:r>
                <a:rPr lang="en-US" altLang="ko-KR" sz="1800" kern="0" spc="0" dirty="0">
                  <a:effectLst/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(</a:t>
              </a:r>
              <a:r>
                <a:rPr lang="en-US" altLang="ko-KR" sz="1800" u="sng" kern="0" spc="0" dirty="0" err="1">
                  <a:effectLst/>
                  <a:uFill>
                    <a:solidFill>
                      <a:srgbClr val="000000"/>
                    </a:solidFill>
                  </a:u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user_id</a:t>
              </a:r>
              <a:r>
                <a:rPr lang="en-US" altLang="ko-KR" sz="1800" kern="0" spc="0" dirty="0">
                  <a:effectLst/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, </a:t>
              </a:r>
              <a:r>
                <a:rPr lang="en-US" altLang="ko-KR" sz="1800" kern="0" spc="0" dirty="0" err="1">
                  <a:effectLst/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sl_id</a:t>
              </a:r>
              <a:r>
                <a:rPr lang="en-US" altLang="ko-KR" sz="1800" kern="0" spc="0" dirty="0">
                  <a:effectLst/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)</a:t>
              </a:r>
              <a:endParaRPr lang="en-US" altLang="ko-KR" sz="1800" kern="0" spc="0" dirty="0">
                <a:effectLst/>
                <a:latin typeface="함초롬바탕" panose="02030604000101010101" pitchFamily="18" charset="-127"/>
              </a:endParaRPr>
            </a:p>
            <a:p>
              <a:pPr marL="0" marR="0" indent="0" algn="just" fontAlgn="base" latinLnBrk="1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800" kern="0" spc="0" dirty="0">
                  <a:effectLst/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session(</a:t>
              </a:r>
              <a:r>
                <a:rPr lang="en-US" altLang="ko-KR" sz="1800" u="sng" kern="0" spc="0" dirty="0" err="1">
                  <a:effectLst/>
                  <a:uFill>
                    <a:solidFill>
                      <a:srgbClr val="000000"/>
                    </a:solidFill>
                  </a:u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session_id</a:t>
              </a:r>
              <a:r>
                <a:rPr lang="en-US" altLang="ko-KR" sz="1800" kern="0" spc="0" dirty="0">
                  <a:effectLst/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, expires, data)</a:t>
              </a:r>
              <a:endParaRPr lang="en-US" altLang="ko-KR" sz="1800" kern="0" spc="0" dirty="0">
                <a:effectLst/>
                <a:latin typeface="함초롬바탕" panose="02030604000101010101" pitchFamily="18" charset="-127"/>
              </a:endParaRPr>
            </a:p>
            <a:p>
              <a:pPr marL="0" marR="0" indent="0" algn="just" fontAlgn="base" latinLnBrk="1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800" kern="0" spc="0" dirty="0">
                  <a:effectLst/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category(</a:t>
              </a:r>
              <a:r>
                <a:rPr lang="en-US" altLang="ko-KR" sz="1800" u="sng" kern="0" spc="0" dirty="0" err="1">
                  <a:effectLst/>
                  <a:uFill>
                    <a:solidFill>
                      <a:srgbClr val="000000"/>
                    </a:solidFill>
                  </a:u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c</a:t>
              </a:r>
              <a:r>
                <a:rPr lang="en-US" altLang="ko-KR" sz="1800" b="1" u="sng" kern="0" spc="0" dirty="0" err="1">
                  <a:effectLst/>
                  <a:uFill>
                    <a:solidFill>
                      <a:srgbClr val="000000"/>
                    </a:solidFill>
                  </a:u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ategory_id</a:t>
              </a:r>
              <a:r>
                <a:rPr lang="en-US" altLang="ko-KR" sz="1800" kern="0" spc="0" dirty="0">
                  <a:effectLst/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, </a:t>
              </a:r>
              <a:r>
                <a:rPr lang="en-US" altLang="ko-KR" sz="1800" kern="0" spc="0" dirty="0" err="1">
                  <a:effectLst/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category_name</a:t>
              </a:r>
              <a:r>
                <a:rPr lang="en-US" altLang="ko-KR" sz="1800" kern="0" spc="0" dirty="0">
                  <a:effectLst/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, </a:t>
              </a:r>
              <a:r>
                <a:rPr lang="en-US" altLang="ko-KR" sz="1800" kern="0" spc="0" dirty="0" err="1">
                  <a:effectLst/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sub_category</a:t>
              </a:r>
              <a:r>
                <a:rPr lang="en-US" altLang="ko-KR" sz="1800" kern="0" spc="0" dirty="0">
                  <a:effectLst/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)</a:t>
              </a:r>
              <a:endParaRPr lang="en-US" altLang="ko-KR" sz="1800" kern="0" spc="0" dirty="0">
                <a:effectLst/>
                <a:latin typeface="함초롬바탕" panose="02030604000101010101" pitchFamily="18" charset="-127"/>
              </a:endParaRPr>
            </a:p>
            <a:p>
              <a:pPr marL="0" marR="0" indent="0" algn="just" fontAlgn="base" latinLnBrk="1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800" kern="0" spc="0" dirty="0">
                  <a:effectLst/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language(</a:t>
              </a:r>
              <a:r>
                <a:rPr lang="en-US" altLang="ko-KR" sz="1800" u="sng" kern="0" spc="0" dirty="0" err="1">
                  <a:effectLst/>
                  <a:uFill>
                    <a:solidFill>
                      <a:srgbClr val="000000"/>
                    </a:solidFill>
                  </a:u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sl_id</a:t>
              </a:r>
              <a:r>
                <a:rPr lang="en-US" altLang="ko-KR" sz="1800" kern="0" spc="0" dirty="0">
                  <a:effectLst/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, </a:t>
              </a:r>
              <a:r>
                <a:rPr lang="en-US" altLang="ko-KR" sz="1800" kern="0" spc="0" dirty="0" err="1">
                  <a:effectLst/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sub_category</a:t>
              </a:r>
              <a:r>
                <a:rPr lang="en-US" altLang="ko-KR" sz="1800" kern="0" spc="0" dirty="0">
                  <a:effectLst/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, title, des, video, </a:t>
              </a:r>
              <a:r>
                <a:rPr lang="en-US" altLang="ko-KR" sz="1800" kern="0" spc="0" dirty="0" err="1">
                  <a:effectLst/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img</a:t>
              </a:r>
              <a:r>
                <a:rPr lang="en-US" altLang="ko-KR" sz="1800" kern="0" spc="0" dirty="0">
                  <a:effectLst/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, pos)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3C44D7CD-3326-447B-B313-4CD4B8FBE20C}"/>
              </a:ext>
            </a:extLst>
          </p:cNvPr>
          <p:cNvGrpSpPr/>
          <p:nvPr/>
        </p:nvGrpSpPr>
        <p:grpSpPr>
          <a:xfrm>
            <a:off x="515728" y="5011371"/>
            <a:ext cx="7770721" cy="1309320"/>
            <a:chOff x="547546" y="5016929"/>
            <a:chExt cx="7770721" cy="130932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xmlns="" id="{B9B833AF-601E-4163-8B53-828778665F51}"/>
                </a:ext>
              </a:extLst>
            </p:cNvPr>
            <p:cNvSpPr txBox="1"/>
            <p:nvPr/>
          </p:nvSpPr>
          <p:spPr>
            <a:xfrm>
              <a:off x="547546" y="5016929"/>
              <a:ext cx="75496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u"/>
              </a:pPr>
              <a:r>
                <a:rPr lang="en-US" altLang="ko-KR" sz="1800" b="1" i="0" u="none" strike="noStrike" baseline="0" dirty="0">
                  <a:solidFill>
                    <a:schemeClr val="accent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Step 3 </a:t>
              </a:r>
              <a:r>
                <a:rPr lang="en-US" altLang="ko-KR" sz="1800" b="1" i="0" u="none" strike="noStrike" baseline="0" dirty="0"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: Binary 1:1 Relationship Type</a:t>
              </a:r>
              <a:endPara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xmlns="" id="{67C5419C-6298-4F3B-B99F-2E41CAA5C5A3}"/>
                </a:ext>
              </a:extLst>
            </p:cNvPr>
            <p:cNvSpPr txBox="1"/>
            <p:nvPr/>
          </p:nvSpPr>
          <p:spPr>
            <a:xfrm>
              <a:off x="843047" y="5411960"/>
              <a:ext cx="7475220" cy="91428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indent="0" algn="just" fontAlgn="base" latinLnBrk="1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800" kern="0" spc="0" dirty="0" err="1">
                  <a:effectLst/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dir</a:t>
              </a:r>
              <a:r>
                <a:rPr lang="en-US" altLang="ko-KR" sz="1800" kern="0" spc="0" dirty="0">
                  <a:effectLst/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(</a:t>
              </a:r>
              <a:r>
                <a:rPr lang="en-US" altLang="ko-KR" sz="1800" u="sng" kern="0" spc="0" dirty="0" err="1">
                  <a:effectLst/>
                  <a:uFill>
                    <a:solidFill>
                      <a:srgbClr val="000000"/>
                    </a:solidFill>
                  </a:u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user_id</a:t>
              </a:r>
              <a:r>
                <a:rPr lang="en-US" altLang="ko-KR" sz="1800" kern="0" spc="0" dirty="0">
                  <a:effectLst/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, </a:t>
              </a:r>
              <a:r>
                <a:rPr lang="en-US" altLang="ko-KR" sz="1800" kern="0" spc="0" dirty="0" err="1">
                  <a:effectLst/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sl_id</a:t>
              </a:r>
              <a:r>
                <a:rPr lang="en-US" altLang="ko-KR" sz="1800" kern="0" spc="0" dirty="0">
                  <a:effectLst/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, </a:t>
              </a:r>
              <a:r>
                <a:rPr lang="en-US" altLang="ko-KR" sz="1800" kern="100" spc="0" dirty="0">
                  <a:effectLst/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id</a:t>
              </a:r>
              <a:r>
                <a:rPr lang="en-US" altLang="ko-KR" sz="1800" kern="0" spc="0" dirty="0">
                  <a:effectLst/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)</a:t>
              </a:r>
              <a:endParaRPr lang="en-US" altLang="ko-KR" sz="1800" kern="0" spc="0" dirty="0">
                <a:effectLst/>
                <a:latin typeface="함초롬바탕" panose="02030604000101010101" pitchFamily="18" charset="-127"/>
              </a:endParaRPr>
            </a:p>
            <a:p>
              <a:pPr algn="just" fontAlgn="base">
                <a:lnSpc>
                  <a:spcPct val="160000"/>
                </a:lnSpc>
              </a:pPr>
              <a:r>
                <a:rPr lang="en-US" altLang="ko-KR" sz="1800" kern="0" spc="0" dirty="0">
                  <a:effectLst/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session(</a:t>
              </a:r>
              <a:r>
                <a:rPr lang="en-US" altLang="ko-KR" sz="1800" u="sng" kern="0" spc="0" dirty="0" err="1">
                  <a:effectLst/>
                  <a:uFill>
                    <a:solidFill>
                      <a:srgbClr val="000000"/>
                    </a:solidFill>
                  </a:u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session_id</a:t>
              </a:r>
              <a:r>
                <a:rPr lang="en-US" altLang="ko-KR" sz="1800" kern="0" spc="0" dirty="0">
                  <a:effectLst/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, expires, data)</a:t>
              </a:r>
              <a:endParaRPr lang="en-US" altLang="ko-KR" sz="1800" kern="0" spc="0" dirty="0">
                <a:effectLst/>
                <a:latin typeface="함초롬바탕" panose="02030604000101010101" pitchFamily="18" charset="-127"/>
              </a:endParaRPr>
            </a:p>
          </p:txBody>
        </p:sp>
      </p:grpSp>
      <p:pic>
        <p:nvPicPr>
          <p:cNvPr id="24" name="그림 23">
            <a:extLst>
              <a:ext uri="{FF2B5EF4-FFF2-40B4-BE49-F238E27FC236}">
                <a16:creationId xmlns:a16="http://schemas.microsoft.com/office/drawing/2014/main" xmlns="" id="{2A70FB87-B7E3-4AA4-BA8A-99D14D50DB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8557" y="2171597"/>
            <a:ext cx="2990806" cy="3058582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xmlns="" id="{981B8097-19D5-4901-A5EC-2200F38A146E}"/>
              </a:ext>
            </a:extLst>
          </p:cNvPr>
          <p:cNvGrpSpPr/>
          <p:nvPr/>
        </p:nvGrpSpPr>
        <p:grpSpPr>
          <a:xfrm>
            <a:off x="518626" y="4076086"/>
            <a:ext cx="7549657" cy="764363"/>
            <a:chOff x="515728" y="3976434"/>
            <a:chExt cx="7549657" cy="764363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xmlns="" id="{7F6242B9-6F26-40D0-B711-4B7B6187921C}"/>
                </a:ext>
              </a:extLst>
            </p:cNvPr>
            <p:cNvSpPr txBox="1"/>
            <p:nvPr/>
          </p:nvSpPr>
          <p:spPr>
            <a:xfrm>
              <a:off x="515728" y="3976434"/>
              <a:ext cx="7549657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u"/>
              </a:pPr>
              <a:r>
                <a:rPr lang="en-US" altLang="ko-KR" sz="1800" b="1" i="0" u="none" strike="noStrike" baseline="0" dirty="0">
                  <a:solidFill>
                    <a:schemeClr val="accent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Step 2 </a:t>
              </a:r>
              <a:r>
                <a:rPr lang="en-US" altLang="ko-KR" sz="1800" b="1" i="0" u="none" strike="noStrike" baseline="0" dirty="0"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:  Weak Entity Type and Single Value Attribute </a:t>
              </a:r>
              <a:endPara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xmlns="" id="{27F7538A-3125-4358-809E-0A5FA7482241}"/>
                </a:ext>
              </a:extLst>
            </p:cNvPr>
            <p:cNvSpPr txBox="1"/>
            <p:nvPr/>
          </p:nvSpPr>
          <p:spPr>
            <a:xfrm>
              <a:off x="843047" y="4371465"/>
              <a:ext cx="719423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800" b="0" i="0" u="none" strike="noStrike" baseline="0" dirty="0"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There’s no </a:t>
              </a:r>
              <a:r>
                <a:rPr lang="en-US" altLang="ko-KR" b="1" dirty="0"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w</a:t>
              </a:r>
              <a:r>
                <a:rPr lang="en-US" altLang="ko-KR" sz="1800" b="1" i="0" u="none" strike="noStrike" baseline="0" dirty="0"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eak Entity Type and Single Value Attribute </a:t>
              </a:r>
              <a:endPara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81116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5283</TotalTime>
  <Words>572</Words>
  <Application>Microsoft Office PowerPoint</Application>
  <PresentationFormat>와이드스크린</PresentationFormat>
  <Paragraphs>174</Paragraphs>
  <Slides>21</Slides>
  <Notes>21</Notes>
  <HiddenSlides>0</HiddenSlides>
  <MMClips>1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9" baseType="lpstr">
      <vt:lpstr>여기어때 잘난체</vt:lpstr>
      <vt:lpstr>Wingdings</vt:lpstr>
      <vt:lpstr>Arial</vt:lpstr>
      <vt:lpstr>맑은 고딕</vt:lpstr>
      <vt:lpstr>KoPubWorld돋움체 Light</vt:lpstr>
      <vt:lpstr>함초롬바탕</vt:lpstr>
      <vt:lpstr>KoPubWorld돋움체 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 혜린</dc:creator>
  <cp:lastModifiedBy>정 해경</cp:lastModifiedBy>
  <cp:revision>395</cp:revision>
  <dcterms:created xsi:type="dcterms:W3CDTF">2018-06-06T09:21:09Z</dcterms:created>
  <dcterms:modified xsi:type="dcterms:W3CDTF">2020-12-15T02:05:14Z</dcterms:modified>
</cp:coreProperties>
</file>